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2.xml" ContentType="application/vnd.openxmlformats-officedocument.presentationml.slideLayout+xml"/>
  <Override PartName="/ppt/tags/tag49.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tags/tag38.xml" ContentType="application/vnd.openxmlformats-officedocument.presentationml.tags+xml"/>
  <Override PartName="/ppt/tags/tag56.xml" ContentType="application/vnd.openxmlformats-officedocument.presentationml.tags+xml"/>
  <Override PartName="/ppt/tags/tag67.xml" ContentType="application/vnd.openxmlformats-officedocument.presentationml.tags+xml"/>
  <Override PartName="/ppt/slides/slide10.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docProps/custom.xml" ContentType="application/vnd.openxmlformats-officedocument.custom-properties+xml"/>
  <Override PartName="/ppt/tags/tag34.xml" ContentType="application/vnd.openxmlformats-officedocument.presentationml.tags+xml"/>
  <Override PartName="/ppt/tags/tag52.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tags/tag70.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tags/tag3.xml" ContentType="application/vnd.openxmlformats-officedocument.presentationml.tags+xml"/>
  <Override PartName="/ppt/tags/tag39.xml" ContentType="application/vnd.openxmlformats-officedocument.presentationml.tags+xml"/>
  <Override PartName="/ppt/tags/tag59.xml" ContentType="application/vnd.openxmlformats-officedocument.presentationml.tags+xml"/>
  <Override PartName="/ppt/tags/tag68.xml" ContentType="application/vnd.openxmlformats-officedocument.presentationml.tags+xml"/>
  <Default Extension="jpeg" ContentType="image/jpeg"/>
  <Override PartName="/ppt/tags/tag77.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57.xml" ContentType="application/vnd.openxmlformats-officedocument.presentationml.tags+xml"/>
  <Override PartName="/ppt/tags/tag66.xml" ContentType="application/vnd.openxmlformats-officedocument.presentationml.tags+xml"/>
  <Override PartName="/ppt/tags/tag75.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55.xml" ContentType="application/vnd.openxmlformats-officedocument.presentationml.tags+xml"/>
  <Override PartName="/ppt/tags/tag64.xml" ContentType="application/vnd.openxmlformats-officedocument.presentationml.tags+xml"/>
  <Override PartName="/ppt/tags/tag73.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53.xml" ContentType="application/vnd.openxmlformats-officedocument.presentationml.tags+xml"/>
  <Override PartName="/ppt/tags/tag62.xml" ContentType="application/vnd.openxmlformats-officedocument.presentationml.tags+xml"/>
  <Override PartName="/ppt/tags/tag71.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tags/tag51.xml" ContentType="application/vnd.openxmlformats-officedocument.presentationml.tags+xml"/>
  <Override PartName="/ppt/tags/tag60.xml" ContentType="application/vnd.openxmlformats-officedocument.presentationml.tags+xml"/>
  <Override PartName="/ppt/notesSlides/notesSlide6.xml" ContentType="application/vnd.openxmlformats-officedocument.presentationml.notesSlide+xml"/>
  <Override PartName="/ppt/slides/slide8.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ags/tag2.xml" ContentType="application/vnd.openxmlformats-officedocument.presentationml.tags+xml"/>
  <Override PartName="/ppt/tags/tag58.xml" ContentType="application/vnd.openxmlformats-officedocument.presentationml.tags+xml"/>
  <Override PartName="/ppt/tags/tag69.xml" ContentType="application/vnd.openxmlformats-officedocument.presentationml.tags+xml"/>
  <Default Extension="rels" ContentType="application/vnd.openxmlformats-package.relationships+xml"/>
  <Override PartName="/ppt/slideLayouts/slideLayout22.xml" ContentType="application/vnd.openxmlformats-officedocument.presentationml.slideLayout+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commentAuthors.xml" ContentType="application/vnd.openxmlformats-officedocument.presentationml.commentAuthor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32.xml" ContentType="application/vnd.openxmlformats-officedocument.presentationml.tags+xml"/>
  <Override PartName="/ppt/tags/tag50.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tags/tag7.xml" ContentType="application/vnd.openxmlformats-officedocument.presentationml.tags+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17"/>
  </p:notesMasterIdLst>
  <p:sldIdLst>
    <p:sldId id="377" r:id="rId3"/>
    <p:sldId id="299" r:id="rId4"/>
    <p:sldId id="300" r:id="rId5"/>
    <p:sldId id="301" r:id="rId6"/>
    <p:sldId id="335" r:id="rId7"/>
    <p:sldId id="336" r:id="rId8"/>
    <p:sldId id="378" r:id="rId9"/>
    <p:sldId id="379" r:id="rId10"/>
    <p:sldId id="380" r:id="rId11"/>
    <p:sldId id="381" r:id="rId12"/>
    <p:sldId id="534" r:id="rId13"/>
    <p:sldId id="383" r:id="rId14"/>
    <p:sldId id="315" r:id="rId15"/>
    <p:sldId id="310" r:id="rId16"/>
  </p:sldIdLst>
  <p:sldSz cx="12192000" cy="6858000"/>
  <p:notesSz cx="6858000" cy="9144000"/>
  <p:custDataLst>
    <p:tags r:id="rId1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eena Huang" initials="XXt"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0"/>
  </p:normalViewPr>
  <p:slideViewPr>
    <p:cSldViewPr snapToGrid="0">
      <p:cViewPr varScale="1">
        <p:scale>
          <a:sx n="70" d="100"/>
          <a:sy n="70" d="100"/>
        </p:scale>
        <p:origin x="-120" y="-50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2023/1/5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extLst>
      <p:ext uri="{BB962C8B-B14F-4D97-AF65-F5344CB8AC3E}">
        <p14:creationId xmlns:p14="http://schemas.microsoft.com/office/powerpoint/2010/main" xmlns="" val="1271431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endParaRPr kumimoji="1" lang="zh-CN"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5E04FD6-F86D-4BF3-95E0-5B4AC070ACA1}" type="slidenum">
              <a:rPr lang="zh-CN" altLang="en-US" smtClean="0"/>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48750B7-A0B9-4A31-A798-7F6BEC48BB32}" type="slidenum">
              <a:rPr lang="zh-CN" altLang="en-US" smtClean="0"/>
              <a:pPr/>
              <a:t>9</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endParaRPr kumimoji="1"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1.png"/><Relationship Id="rId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8.xml"/></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1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1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1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15.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16.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1.png"/><Relationship Id="rId4"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22.xml"/><Relationship Id="rId7" Type="http://schemas.openxmlformats.org/officeDocument/2006/relationships/image" Target="../media/image2.pn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slideMaster" Target="../slideMasters/slideMaster2.xml"/><Relationship Id="rId5" Type="http://schemas.openxmlformats.org/officeDocument/2006/relationships/tags" Target="../tags/tag24.xml"/><Relationship Id="rId4" Type="http://schemas.openxmlformats.org/officeDocument/2006/relationships/tags" Target="../tags/tag23.xml"/></Relationships>
</file>

<file path=ppt/slideLayouts/_rels/slideLayout24.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7.xml"/><Relationship Id="rId7" Type="http://schemas.openxmlformats.org/officeDocument/2006/relationships/tags" Target="../tags/tag31.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8" Type="http://schemas.openxmlformats.org/officeDocument/2006/relationships/tags" Target="../tags/tag39.xml"/><Relationship Id="rId3" Type="http://schemas.openxmlformats.org/officeDocument/2006/relationships/tags" Target="../tags/tag34.xml"/><Relationship Id="rId7" Type="http://schemas.openxmlformats.org/officeDocument/2006/relationships/tags" Target="../tags/tag38.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5" Type="http://schemas.openxmlformats.org/officeDocument/2006/relationships/tags" Target="../tags/tag36.xml"/><Relationship Id="rId10" Type="http://schemas.openxmlformats.org/officeDocument/2006/relationships/image" Target="../media/image2.png"/><Relationship Id="rId4" Type="http://schemas.openxmlformats.org/officeDocument/2006/relationships/tags" Target="../tags/tag35.xml"/><Relationship Id="rId9"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8" Type="http://schemas.openxmlformats.org/officeDocument/2006/relationships/tags" Target="../tags/tag47.xml"/><Relationship Id="rId3" Type="http://schemas.openxmlformats.org/officeDocument/2006/relationships/tags" Target="../tags/tag42.xml"/><Relationship Id="rId7" Type="http://schemas.openxmlformats.org/officeDocument/2006/relationships/tags" Target="../tags/tag46.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5" Type="http://schemas.openxmlformats.org/officeDocument/2006/relationships/tags" Target="../tags/tag44.xml"/><Relationship Id="rId10" Type="http://schemas.openxmlformats.org/officeDocument/2006/relationships/image" Target="../media/image2.png"/><Relationship Id="rId4" Type="http://schemas.openxmlformats.org/officeDocument/2006/relationships/tags" Target="../tags/tag43.xml"/><Relationship Id="rId9"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8" Type="http://schemas.openxmlformats.org/officeDocument/2006/relationships/tags" Target="../tags/tag55.xml"/><Relationship Id="rId3" Type="http://schemas.openxmlformats.org/officeDocument/2006/relationships/tags" Target="../tags/tag50.xml"/><Relationship Id="rId7" Type="http://schemas.openxmlformats.org/officeDocument/2006/relationships/tags" Target="../tags/tag54.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tags" Target="../tags/tag53.xml"/><Relationship Id="rId5" Type="http://schemas.openxmlformats.org/officeDocument/2006/relationships/tags" Target="../tags/tag52.xml"/><Relationship Id="rId10" Type="http://schemas.openxmlformats.org/officeDocument/2006/relationships/image" Target="../media/image2.png"/><Relationship Id="rId4" Type="http://schemas.openxmlformats.org/officeDocument/2006/relationships/tags" Target="../tags/tag51.xml"/><Relationship Id="rId9"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8" Type="http://schemas.openxmlformats.org/officeDocument/2006/relationships/tags" Target="../tags/tag63.xml"/><Relationship Id="rId3" Type="http://schemas.openxmlformats.org/officeDocument/2006/relationships/tags" Target="../tags/tag58.xml"/><Relationship Id="rId7" Type="http://schemas.openxmlformats.org/officeDocument/2006/relationships/tags" Target="../tags/tag62.xml"/><Relationship Id="rId12" Type="http://schemas.openxmlformats.org/officeDocument/2006/relationships/image" Target="../media/image2.png"/><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tags" Target="../tags/tag61.xml"/><Relationship Id="rId11" Type="http://schemas.openxmlformats.org/officeDocument/2006/relationships/slideMaster" Target="../slideMasters/slideMaster2.xml"/><Relationship Id="rId5" Type="http://schemas.openxmlformats.org/officeDocument/2006/relationships/tags" Target="../tags/tag60.xml"/><Relationship Id="rId10" Type="http://schemas.openxmlformats.org/officeDocument/2006/relationships/tags" Target="../tags/tag65.xml"/><Relationship Id="rId4" Type="http://schemas.openxmlformats.org/officeDocument/2006/relationships/tags" Target="../tags/tag59.xml"/><Relationship Id="rId9" Type="http://schemas.openxmlformats.org/officeDocument/2006/relationships/tags" Target="../tags/tag64.xml"/></Relationships>
</file>

<file path=ppt/slideLayouts/_rels/slideLayout29.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68.xml"/><Relationship Id="rId7" Type="http://schemas.openxmlformats.org/officeDocument/2006/relationships/tags" Target="../tags/tag72.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 Id="rId9"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2023/1/5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2023/1/5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2023/1/5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2023/1/5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pPr/>
              <a:t>2023/1/5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pPr/>
              <a:t>2023/1/5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pPr/>
              <a:t>2023/1/5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2023/1/5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2023/1/5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2023/1/5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2023/1/5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5" cstate="print"/>
          <a:stretch>
            <a:fillRect/>
          </a:stretch>
        </p:blipFill>
        <p:spPr>
          <a:xfrm>
            <a:off x="0" y="0"/>
            <a:ext cx="12192000" cy="6858000"/>
          </a:xfrm>
          <a:prstGeom prst="rect">
            <a:avLst/>
          </a:prstGeom>
        </p:spPr>
      </p:pic>
      <p:sp>
        <p:nvSpPr>
          <p:cNvPr id="16" name="日期占位符 15"/>
          <p:cNvSpPr>
            <a:spLocks noGrp="1"/>
          </p:cNvSpPr>
          <p:nvPr>
            <p:ph type="dt" sz="half" idx="10"/>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760FBDFE-C587-4B4C-A407-44438C67B59E}" type="datetimeFigureOut">
              <a:rPr lang="zh-CN" altLang="en-US" smtClean="0"/>
              <a:pPr/>
              <a:t>2023/1/5</a:t>
            </a:fld>
            <a:endParaRPr lang="zh-CN" altLang="en-US"/>
          </a:p>
        </p:txBody>
      </p:sp>
      <p:sp>
        <p:nvSpPr>
          <p:cNvPr id="17" name="页脚占位符 16"/>
          <p:cNvSpPr>
            <a:spLocks noGrp="1"/>
          </p:cNvSpPr>
          <p:nvPr>
            <p:ph type="ftr" sz="quarter" idx="11"/>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endParaRPr lang="zh-CN" altLang="en-US" dirty="0"/>
          </a:p>
        </p:txBody>
      </p:sp>
      <p:sp>
        <p:nvSpPr>
          <p:cNvPr id="18" name="灯片编号占位符 17"/>
          <p:cNvSpPr>
            <a:spLocks noGrp="1"/>
          </p:cNvSpPr>
          <p:nvPr>
            <p:ph type="sldNum" sz="quarter" idx="12"/>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49AE70B2-8BF9-45C0-BB95-33D1B9D3A854}" type="slidenum">
              <a:rPr lang="zh-CN" altLang="en-US" smtClean="0"/>
              <a:pPr/>
              <a:t>‹#›</a:t>
            </a:fld>
            <a:endParaRPr lang="zh-CN" altLang="en-US" dirty="0"/>
          </a:p>
        </p:txBody>
      </p:sp>
      <p:sp>
        <p:nvSpPr>
          <p:cNvPr id="3" name="标题 1"/>
          <p:cNvSpPr>
            <a:spLocks noGrp="1"/>
          </p:cNvSpPr>
          <p:nvPr>
            <p:ph type="ctrTitle" idx="1" hasCustomPrompt="1"/>
            <p:custDataLst>
              <p:tags r:id="rId2"/>
            </p:custDataLst>
          </p:nvPr>
        </p:nvSpPr>
        <p:spPr>
          <a:xfrm>
            <a:off x="2196537" y="2197967"/>
            <a:ext cx="7798926" cy="1688481"/>
          </a:xfrm>
        </p:spPr>
        <p:txBody>
          <a:bodyPr vert="horz" wrap="square" lIns="101600" tIns="0" rIns="76200" bIns="0" rtlCol="0" anchor="t" anchorCtr="0">
            <a:normAutofit/>
          </a:bodyPr>
          <a:lstStyle>
            <a:lvl1pPr marL="0" marR="0" algn="ctr" defTabSz="914400" rtl="0" eaLnBrk="1" fontAlgn="auto" latinLnBrk="0" hangingPunct="1">
              <a:lnSpc>
                <a:spcPct val="120000"/>
              </a:lnSpc>
              <a:spcBef>
                <a:spcPct val="0"/>
              </a:spcBef>
              <a:buClrTx/>
              <a:buSzTx/>
              <a:buFontTx/>
              <a:buNone/>
              <a:defRPr kumimoji="0" lang="zh-CN" altLang="en-US" sz="8600" b="0" i="0" u="none" strike="noStrike" kern="1200" cap="none" spc="400" normalizeH="0" baseline="0" noProof="1" dirty="0">
                <a:solidFill>
                  <a:schemeClr val="dk1"/>
                </a:solidFill>
                <a:uFillTx/>
                <a:latin typeface="Arial" panose="020B0604020202020204" pitchFamily="34" charset="0"/>
                <a:ea typeface="汉仪程行简" panose="00020600040101010101" charset="-122"/>
                <a:cs typeface="+mn-cs"/>
              </a:defRPr>
            </a:lvl1pPr>
          </a:lstStyle>
          <a:p>
            <a:pPr lvl="0"/>
            <a:r>
              <a:rPr>
                <a:sym typeface="+mn-ea"/>
              </a:rPr>
              <a:t>编辑标题</a:t>
            </a:r>
          </a:p>
        </p:txBody>
      </p:sp>
      <p:sp>
        <p:nvSpPr>
          <p:cNvPr id="4" name="副标题 2"/>
          <p:cNvSpPr>
            <a:spLocks noGrp="1"/>
          </p:cNvSpPr>
          <p:nvPr>
            <p:ph type="subTitle" idx="2" hasCustomPrompt="1"/>
            <p:custDataLst>
              <p:tags r:id="rId3"/>
            </p:custDataLst>
          </p:nvPr>
        </p:nvSpPr>
        <p:spPr>
          <a:xfrm>
            <a:off x="2196537" y="1732218"/>
            <a:ext cx="7798926" cy="444721"/>
          </a:xfrm>
        </p:spPr>
        <p:txBody>
          <a:bodyPr vert="horz" wrap="square" lIns="101600" tIns="0" rIns="82550" bIns="0" rtlCol="0" anchor="t" anchorCtr="0">
            <a:normAutofit/>
          </a:bodyPr>
          <a:lstStyle>
            <a:lvl1pPr marL="0" marR="0" indent="-228600" algn="ctr" defTabSz="914400" rtl="0" eaLnBrk="1" fontAlgn="auto" latinLnBrk="0" hangingPunct="1">
              <a:lnSpc>
                <a:spcPct val="100000"/>
              </a:lnSpc>
              <a:spcBef>
                <a:spcPts val="0"/>
              </a:spcBef>
              <a:spcAft>
                <a:spcPts val="1000"/>
              </a:spcAft>
              <a:buClrTx/>
              <a:buSzTx/>
              <a:buFontTx/>
              <a:buNone/>
              <a:defRPr kumimoji="0" lang="zh-CN" altLang="en-US" sz="2800" b="0" i="0" u="none" strike="noStrike" kern="1200" cap="none" spc="550" normalizeH="0" baseline="0" noProof="1" dirty="0">
                <a:solidFill>
                  <a:schemeClr val="dk1"/>
                </a:solidFill>
                <a:uFillTx/>
                <a:latin typeface="Arial" panose="020B0604020202020204" pitchFamily="34" charset="0"/>
                <a:ea typeface="汉仪行者笔记简" panose="02010509060101010101" charset="-122"/>
                <a:cs typeface="汉仪行者笔记简" panose="02010509060101010101" charset="-122"/>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a:sym typeface="+mn-ea"/>
              </a:rPr>
              <a:t>单击此处编辑副标题</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a:blip r:embed="rId3" cstate="print"/>
          <a:stretch>
            <a:fillRect/>
          </a:stretch>
        </p:blipFill>
        <p:spPr>
          <a:xfrm>
            <a:off x="0" y="1"/>
            <a:ext cx="12192000" cy="6857999"/>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汉仪行者笔记简" panose="02010509060101010101" charset="-122"/>
                <a:cs typeface="+mj-cs"/>
                <a:sym typeface="+mn-ea"/>
              </a:defRPr>
            </a:lvl1pPr>
          </a:lstStyle>
          <a:p>
            <a:pPr lvl="0"/>
            <a:r>
              <a:rPr dirty="0">
                <a:sym typeface="+mn-ea"/>
              </a:rPr>
              <a:t>单击此处编辑母版标题样式</a:t>
            </a:r>
          </a:p>
        </p:txBody>
      </p:sp>
      <p:sp>
        <p:nvSpPr>
          <p:cNvPr id="3" name="内容占位符 2"/>
          <p:cNvSpPr>
            <a:spLocks noGrp="1"/>
          </p:cNvSpPr>
          <p:nvPr>
            <p:ph idx="1"/>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760FBDFE-C587-4B4C-A407-44438C67B59E}" type="datetimeFigureOut">
              <a:rPr lang="zh-CN" altLang="en-US" smtClean="0"/>
              <a:pPr/>
              <a:t>2023/1/5</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49AE70B2-8BF9-45C0-BB95-33D1B9D3A854}" type="slidenum">
              <a:rPr lang="zh-CN" altLang="en-US" smtClean="0"/>
              <a:pPr/>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4" cstate="print"/>
          <a:stretch>
            <a:fillRect/>
          </a:stretch>
        </p:blipFill>
        <p:spPr>
          <a:xfrm>
            <a:off x="0" y="0"/>
            <a:ext cx="12192000" cy="6858000"/>
          </a:xfrm>
          <a:prstGeom prst="rect">
            <a:avLst/>
          </a:prstGeom>
        </p:spPr>
      </p:pic>
      <p:sp>
        <p:nvSpPr>
          <p:cNvPr id="4" name="日期占位符 3"/>
          <p:cNvSpPr>
            <a:spLocks noGrp="1"/>
          </p:cNvSpPr>
          <p:nvPr>
            <p:ph type="dt" sz="half" idx="10"/>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760FBDFE-C587-4B4C-A407-44438C67B59E}" type="datetimeFigureOut">
              <a:rPr lang="zh-CN" altLang="en-US" smtClean="0"/>
              <a:pPr/>
              <a:t>2023/1/5</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49AE70B2-8BF9-45C0-BB95-33D1B9D3A854}" type="slidenum">
              <a:rPr lang="zh-CN" altLang="en-US" smtClean="0"/>
              <a:pPr/>
              <a:t>‹#›</a:t>
            </a:fld>
            <a:endParaRPr lang="zh-CN" altLang="en-US"/>
          </a:p>
        </p:txBody>
      </p:sp>
      <p:sp>
        <p:nvSpPr>
          <p:cNvPr id="3" name="标题 1"/>
          <p:cNvSpPr>
            <a:spLocks noGrp="1"/>
          </p:cNvSpPr>
          <p:nvPr>
            <p:ph type="ctrTitle" idx="1" hasCustomPrompt="1"/>
            <p:custDataLst>
              <p:tags r:id="rId2"/>
            </p:custDataLst>
          </p:nvPr>
        </p:nvSpPr>
        <p:spPr>
          <a:xfrm>
            <a:off x="5452181" y="2454057"/>
            <a:ext cx="4728775" cy="1324610"/>
          </a:xfrm>
          <a:ln w="3175">
            <a:noFill/>
            <a:miter lim="400000"/>
          </a:ln>
        </p:spPr>
        <p:txBody>
          <a:bodyPr vert="horz" wrap="square" lIns="0" tIns="46990" rIns="90170" bIns="46990" rtlCol="0" anchor="b" anchorCtr="0">
            <a:normAutofit/>
          </a:bodyPr>
          <a:lstStyle>
            <a:lvl1pPr marL="0" marR="0" algn="l" defTabSz="914400" rtl="0" eaLnBrk="1" fontAlgn="auto" latinLnBrk="0" hangingPunct="1">
              <a:lnSpc>
                <a:spcPct val="100000"/>
              </a:lnSpc>
              <a:spcBef>
                <a:spcPct val="0"/>
              </a:spcBef>
              <a:buClrTx/>
              <a:buSzTx/>
              <a:buFontTx/>
              <a:buNone/>
              <a:defRPr kumimoji="0" lang="zh-CN" altLang="en-US" sz="7200" b="0" i="0" u="none" strike="noStrike" kern="1200" cap="none" spc="240" normalizeH="0" baseline="0" noProof="1" dirty="0">
                <a:solidFill>
                  <a:schemeClr val="dk1">
                    <a:lumMod val="85000"/>
                    <a:lumOff val="15000"/>
                  </a:schemeClr>
                </a:solidFill>
                <a:uFillTx/>
                <a:latin typeface="Arial" panose="020B0604020202020204" pitchFamily="34" charset="0"/>
                <a:ea typeface="汉仪程行简" panose="00020600040101010101" charset="-122"/>
                <a:cs typeface="优设标题黑" panose="00000500000000000000" charset="-122"/>
                <a:sym typeface="优设标题黑" panose="00000500000000000000" charset="-122"/>
              </a:defRPr>
            </a:lvl1pPr>
          </a:lstStyle>
          <a:p>
            <a:pPr lvl="0"/>
            <a:r>
              <a:rPr>
                <a:sym typeface="+mn-ea"/>
              </a:rPr>
              <a:t>编辑标题</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3" cstate="print"/>
          <a:stretch>
            <a:fillRect/>
          </a:stretch>
        </p:blipFill>
        <p:spPr>
          <a:xfrm>
            <a:off x="0" y="1"/>
            <a:ext cx="12192000" cy="6857999"/>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汉仪行者笔记简" panose="02010509060101010101" charset="-122"/>
                <a:cs typeface="+mj-cs"/>
                <a:sym typeface="+mn-ea"/>
              </a:defRPr>
            </a:lvl1pPr>
          </a:lstStyle>
          <a:p>
            <a:pPr lvl="0"/>
            <a:r>
              <a:rPr>
                <a:sym typeface="+mn-ea"/>
              </a:rPr>
              <a:t>单击此处编辑母版标题样式</a:t>
            </a:r>
          </a:p>
        </p:txBody>
      </p:sp>
      <p:sp>
        <p:nvSpPr>
          <p:cNvPr id="3" name="内容占位符 2"/>
          <p:cNvSpPr>
            <a:spLocks noGrp="1"/>
          </p:cNvSpPr>
          <p:nvPr>
            <p:ph sz="half" idx="1"/>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内容占位符 3"/>
          <p:cNvSpPr>
            <a:spLocks noGrp="1"/>
          </p:cNvSpPr>
          <p:nvPr>
            <p:ph sz="half" idx="2"/>
          </p:nvPr>
        </p:nvSpPr>
        <p:spPr>
          <a:xfrm>
            <a:off x="6238877" y="952508"/>
            <a:ext cx="5283242" cy="5388907"/>
          </a:xfrm>
        </p:spPr>
        <p:txBody>
          <a:bodyPr lIns="90170" tIns="46990" rIns="90170" bIns="46990">
            <a:normAutofit/>
          </a:bodyPr>
          <a:lstStyle>
            <a:lvl1pPr eaLnBrk="1" fontAlgn="auto" latinLnBrk="0" hangingPunct="1">
              <a:defRPr sz="1600">
                <a:solidFill>
                  <a:schemeClr val="tx1"/>
                </a:solidFill>
                <a:latin typeface="Arial" panose="020B0604020202020204" pitchFamily="34" charset="0"/>
                <a:ea typeface="汉仪行者笔记简" panose="02010509060101010101" charset="-122"/>
              </a:defRPr>
            </a:lvl1pPr>
            <a:lvl2pPr eaLnBrk="1" fontAlgn="auto" latinLnBrk="0" hangingPunct="1">
              <a:defRPr sz="1600">
                <a:solidFill>
                  <a:schemeClr val="tx1"/>
                </a:solidFill>
                <a:latin typeface="Arial" panose="020B0604020202020204" pitchFamily="34" charset="0"/>
                <a:ea typeface="汉仪行者笔记简" panose="02010509060101010101" charset="-122"/>
              </a:defRPr>
            </a:lvl2pPr>
            <a:lvl3pPr eaLnBrk="1" fontAlgn="auto" latinLnBrk="0" hangingPunct="1">
              <a:defRPr sz="1600">
                <a:solidFill>
                  <a:schemeClr val="tx1"/>
                </a:solidFill>
                <a:latin typeface="Arial" panose="020B0604020202020204" pitchFamily="34" charset="0"/>
                <a:ea typeface="汉仪行者笔记简" panose="02010509060101010101" charset="-122"/>
              </a:defRPr>
            </a:lvl3pPr>
            <a:lvl4pPr eaLnBrk="1" fontAlgn="auto" latinLnBrk="0" hangingPunct="1">
              <a:defRPr sz="1600">
                <a:solidFill>
                  <a:schemeClr val="tx1"/>
                </a:solidFill>
                <a:latin typeface="Arial" panose="020B0604020202020204" pitchFamily="34" charset="0"/>
                <a:ea typeface="汉仪行者笔记简" panose="02010509060101010101" charset="-122"/>
              </a:defRPr>
            </a:lvl4pPr>
            <a:lvl5pPr eaLnBrk="1" fontAlgn="auto" latinLnBrk="0" hangingPunct="1">
              <a:defRPr sz="1600">
                <a:solidFill>
                  <a:schemeClr val="tx1"/>
                </a:solidFill>
                <a:latin typeface="Arial" panose="020B0604020202020204" pitchFamily="34" charset="0"/>
                <a:ea typeface="汉仪行者笔记简" panose="02010509060101010101"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760FBDFE-C587-4B4C-A407-44438C67B59E}" type="datetimeFigureOut">
              <a:rPr lang="zh-CN" altLang="en-US" smtClean="0"/>
              <a:pPr/>
              <a:t>2023/1/5</a:t>
            </a:fld>
            <a:endParaRPr lang="zh-CN" altLang="en-US"/>
          </a:p>
        </p:txBody>
      </p:sp>
      <p:sp>
        <p:nvSpPr>
          <p:cNvPr id="6" name="页脚占位符 5"/>
          <p:cNvSpPr>
            <a:spLocks noGrp="1"/>
          </p:cNvSpPr>
          <p:nvPr>
            <p:ph type="ftr" sz="quarter" idx="11"/>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endParaRPr lang="zh-CN" altLang="en-US"/>
          </a:p>
        </p:txBody>
      </p:sp>
      <p:sp>
        <p:nvSpPr>
          <p:cNvPr id="7" name="灯片编号占位符 6"/>
          <p:cNvSpPr>
            <a:spLocks noGrp="1"/>
          </p:cNvSpPr>
          <p:nvPr>
            <p:ph type="sldNum" sz="quarter" idx="12"/>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49AE70B2-8BF9-45C0-BB95-33D1B9D3A854}"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0" name="图片 9"/>
          <p:cNvPicPr>
            <a:picLocks noChangeAspect="1"/>
          </p:cNvPicPr>
          <p:nvPr>
            <p:custDataLst>
              <p:tags r:id="rId1"/>
            </p:custDataLst>
          </p:nvPr>
        </p:nvPicPr>
        <p:blipFill>
          <a:blip r:embed="rId3" cstate="print"/>
          <a:stretch>
            <a:fillRect/>
          </a:stretch>
        </p:blipFill>
        <p:spPr>
          <a:xfrm>
            <a:off x="0" y="1"/>
            <a:ext cx="12192000" cy="6857999"/>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汉仪行者笔记简" panose="02010509060101010101"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汉仪行者笔记简" panose="02010509060101010101"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汉仪行者笔记简" panose="02010509060101010101"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760FBDFE-C587-4B4C-A407-44438C67B59E}" type="datetimeFigureOut">
              <a:rPr lang="zh-CN" altLang="en-US" smtClean="0"/>
              <a:pPr/>
              <a:t>2023/1/5</a:t>
            </a:fld>
            <a:endParaRPr lang="zh-CN" altLang="en-US"/>
          </a:p>
        </p:txBody>
      </p:sp>
      <p:sp>
        <p:nvSpPr>
          <p:cNvPr id="8" name="页脚占位符 7"/>
          <p:cNvSpPr>
            <a:spLocks noGrp="1"/>
          </p:cNvSpPr>
          <p:nvPr>
            <p:ph type="ftr" sz="quarter" idx="11"/>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endParaRPr lang="zh-CN" altLang="en-US"/>
          </a:p>
        </p:txBody>
      </p:sp>
      <p:sp>
        <p:nvSpPr>
          <p:cNvPr id="9" name="灯片编号占位符 8"/>
          <p:cNvSpPr>
            <a:spLocks noGrp="1"/>
          </p:cNvSpPr>
          <p:nvPr>
            <p:ph type="sldNum" sz="quarter" idx="12"/>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49AE70B2-8BF9-45C0-BB95-33D1B9D3A854}" type="slidenum">
              <a:rPr lang="zh-CN" altLang="en-US" smtClean="0"/>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6" name="图片 5"/>
          <p:cNvPicPr>
            <a:picLocks noChangeAspect="1"/>
          </p:cNvPicPr>
          <p:nvPr>
            <p:custDataLst>
              <p:tags r:id="rId1"/>
            </p:custDataLst>
          </p:nvPr>
        </p:nvPicPr>
        <p:blipFill>
          <a:blip r:embed="rId3" cstate="print"/>
          <a:stretch>
            <a:fillRect/>
          </a:stretch>
        </p:blipFill>
        <p:spPr>
          <a:xfrm>
            <a:off x="0" y="0"/>
            <a:ext cx="12192000" cy="6858000"/>
          </a:xfrm>
          <a:prstGeom prst="rect">
            <a:avLst/>
          </a:prstGeom>
        </p:spPr>
      </p:pic>
      <p:sp>
        <p:nvSpPr>
          <p:cNvPr id="2" name="标题 1"/>
          <p:cNvSpPr>
            <a:spLocks noGrp="1"/>
          </p:cNvSpPr>
          <p:nvPr>
            <p:ph type="title"/>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汉仪行者笔记简" panose="02010509060101010101"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760FBDFE-C587-4B4C-A407-44438C67B59E}" type="datetimeFigureOut">
              <a:rPr lang="zh-CN" altLang="en-US" smtClean="0"/>
              <a:pPr/>
              <a:t>2023/1/5</a:t>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49AE70B2-8BF9-45C0-BB95-33D1B9D3A854}" type="slidenum">
              <a:rPr lang="zh-CN" altLang="en-US" smtClean="0"/>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760FBDFE-C587-4B4C-A407-44438C67B59E}" type="datetimeFigureOut">
              <a:rPr lang="zh-CN" altLang="en-US" smtClean="0"/>
              <a:pPr/>
              <a:t>2023/1/5</a:t>
            </a:fld>
            <a:endParaRPr lang="zh-CN" altLang="en-US"/>
          </a:p>
        </p:txBody>
      </p:sp>
      <p:sp>
        <p:nvSpPr>
          <p:cNvPr id="3" name="页脚占位符 2"/>
          <p:cNvSpPr>
            <a:spLocks noGrp="1"/>
          </p:cNvSpPr>
          <p:nvPr>
            <p:ph type="ftr" sz="quarter" idx="11"/>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endParaRPr lang="zh-CN" altLang="en-US"/>
          </a:p>
        </p:txBody>
      </p:sp>
      <p:sp>
        <p:nvSpPr>
          <p:cNvPr id="4" name="灯片编号占位符 3"/>
          <p:cNvSpPr>
            <a:spLocks noGrp="1"/>
          </p:cNvSpPr>
          <p:nvPr>
            <p:ph type="sldNum" sz="quarter" idx="12"/>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49AE70B2-8BF9-45C0-BB95-33D1B9D3A854}" type="slidenum">
              <a:rPr lang="zh-CN" altLang="en-US" smtClean="0"/>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3" cstate="print"/>
          <a:stretch>
            <a:fillRect/>
          </a:stretch>
        </p:blipFill>
        <p:spPr>
          <a:xfrm>
            <a:off x="0" y="1"/>
            <a:ext cx="12192000" cy="6857999"/>
          </a:xfrm>
          <a:prstGeom prst="rect">
            <a:avLst/>
          </a:prstGeom>
        </p:spPr>
      </p:pic>
      <p:sp>
        <p:nvSpPr>
          <p:cNvPr id="2" name="标题 1"/>
          <p:cNvSpPr>
            <a:spLocks noGrp="1"/>
          </p:cNvSpPr>
          <p:nvPr>
            <p:ph type="title"/>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汉仪行者笔记简" panose="02010509060101010101" charset="-122"/>
                <a:cs typeface="+mj-cs"/>
                <a:sym typeface="+mn-ea"/>
              </a:defRPr>
            </a:lvl1pPr>
          </a:lstStyle>
          <a:p>
            <a:pPr lvl="0"/>
            <a:r>
              <a:rPr dirty="0">
                <a:sym typeface="+mn-ea"/>
              </a:rPr>
              <a:t>单击此处编辑母版标题样式</a:t>
            </a:r>
          </a:p>
        </p:txBody>
      </p:sp>
      <p:sp>
        <p:nvSpPr>
          <p:cNvPr id="3" name="图片占位符 2"/>
          <p:cNvSpPr>
            <a:spLocks noGrp="1"/>
          </p:cNvSpPr>
          <p:nvPr>
            <p:ph type="pic" idx="1"/>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汉仪行者笔记简" panose="02010509060101010101" charset="-122"/>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行者笔记简" panose="02010509060101010101" charset="-122"/>
                <a:cs typeface="+mn-cs"/>
                <a:sym typeface="+mn-ea"/>
              </a:defRPr>
            </a:lvl1pPr>
          </a:lstStyle>
          <a:p>
            <a:pPr lvl="0"/>
            <a:r>
              <a:rPr>
                <a:sym typeface="+mn-ea"/>
              </a:rPr>
              <a:t>单击此处编辑母版文本样式</a:t>
            </a:r>
          </a:p>
        </p:txBody>
      </p:sp>
      <p:sp>
        <p:nvSpPr>
          <p:cNvPr id="5" name="日期占位符 4"/>
          <p:cNvSpPr>
            <a:spLocks noGrp="1"/>
          </p:cNvSpPr>
          <p:nvPr>
            <p:ph type="dt" sz="half" idx="10"/>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9EFD9D74-47D9-4702-A33C-335B63B48DBF}" type="datetimeFigureOut">
              <a:rPr lang="zh-CN" altLang="en-US" smtClean="0"/>
              <a:pPr/>
              <a:t>2023/1/5</a:t>
            </a:fld>
            <a:endParaRPr lang="zh-CN" altLang="en-US" dirty="0"/>
          </a:p>
        </p:txBody>
      </p:sp>
      <p:sp>
        <p:nvSpPr>
          <p:cNvPr id="6" name="页脚占位符 5"/>
          <p:cNvSpPr>
            <a:spLocks noGrp="1"/>
          </p:cNvSpPr>
          <p:nvPr>
            <p:ph type="ftr" sz="quarter" idx="11"/>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FABC47A4-756D-490B-A52F-7D9E2C9FC05F}" type="slidenum">
              <a:rPr lang="zh-CN" altLang="en-US" smtClean="0"/>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a:blip r:embed="rId3" cstate="print"/>
          <a:stretch>
            <a:fillRect/>
          </a:stretch>
        </p:blipFill>
        <p:spPr>
          <a:xfrm>
            <a:off x="0" y="1"/>
            <a:ext cx="12192000" cy="6857999"/>
          </a:xfrm>
          <a:prstGeom prst="rect">
            <a:avLst/>
          </a:prstGeom>
        </p:spPr>
      </p:pic>
      <p:sp>
        <p:nvSpPr>
          <p:cNvPr id="2" name="竖排标题 1"/>
          <p:cNvSpPr>
            <a:spLocks noGrp="1"/>
          </p:cNvSpPr>
          <p:nvPr>
            <p:ph type="title" orient="ver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汉仪行者笔记简" panose="02010509060101010101" charset="-122"/>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nvPr>
        </p:nvSpPr>
        <p:spPr>
          <a:xfrm>
            <a:off x="669925" y="952500"/>
            <a:ext cx="9828101" cy="5388907"/>
          </a:xfrm>
        </p:spPr>
        <p:txBody>
          <a:bodyPr vert="eaVert"/>
          <a:lstStyle>
            <a:lvl1pPr indent="0" eaLnBrk="1" fontAlgn="auto" latinLnBrk="0" hangingPunct="1">
              <a:defRPr>
                <a:solidFill>
                  <a:schemeClr val="tx1"/>
                </a:solidFill>
                <a:latin typeface="Arial" panose="020B0604020202020204" pitchFamily="34" charset="0"/>
                <a:ea typeface="汉仪行者笔记简" panose="02010509060101010101" charset="-122"/>
              </a:defRPr>
            </a:lvl1pPr>
            <a:lvl2pPr indent="0" eaLnBrk="1" fontAlgn="auto" latinLnBrk="0" hangingPunct="1">
              <a:defRPr>
                <a:solidFill>
                  <a:schemeClr val="tx1"/>
                </a:solidFill>
                <a:latin typeface="Arial" panose="020B0604020202020204" pitchFamily="34" charset="0"/>
                <a:ea typeface="汉仪行者笔记简" panose="02010509060101010101" charset="-122"/>
              </a:defRPr>
            </a:lvl2pPr>
            <a:lvl3pPr indent="0" eaLnBrk="1" fontAlgn="auto" latinLnBrk="0" hangingPunct="1">
              <a:defRPr>
                <a:solidFill>
                  <a:schemeClr val="tx1"/>
                </a:solidFill>
                <a:latin typeface="Arial" panose="020B0604020202020204" pitchFamily="34" charset="0"/>
                <a:ea typeface="汉仪行者笔记简" panose="02010509060101010101" charset="-122"/>
              </a:defRPr>
            </a:lvl3pPr>
            <a:lvl4pPr indent="0" eaLnBrk="1" fontAlgn="auto" latinLnBrk="0" hangingPunct="1">
              <a:defRPr>
                <a:solidFill>
                  <a:schemeClr val="tx1"/>
                </a:solidFill>
                <a:latin typeface="Arial" panose="020B0604020202020204" pitchFamily="34" charset="0"/>
                <a:ea typeface="汉仪行者笔记简" panose="02010509060101010101" charset="-122"/>
              </a:defRPr>
            </a:lvl4pPr>
            <a:lvl5pPr indent="0" eaLnBrk="1" fontAlgn="auto" latinLnBrk="0" hangingPunct="1">
              <a:defRPr>
                <a:solidFill>
                  <a:schemeClr val="tx1"/>
                </a:solidFill>
                <a:latin typeface="Arial" panose="020B0604020202020204" pitchFamily="34" charset="0"/>
                <a:ea typeface="汉仪行者笔记简" panose="02010509060101010101"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760FBDFE-C587-4B4C-A407-44438C67B59E}" type="datetimeFigureOut">
              <a:rPr lang="zh-CN" altLang="en-US" smtClean="0"/>
              <a:pPr/>
              <a:t>2023/1/5</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49AE70B2-8BF9-45C0-BB95-33D1B9D3A854}" type="slidenum">
              <a:rPr lang="zh-CN" altLang="en-US" smtClean="0"/>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3" cstate="print"/>
          <a:stretch>
            <a:fillRect/>
          </a:stretch>
        </p:blipFill>
        <p:spPr>
          <a:xfrm>
            <a:off x="0" y="1"/>
            <a:ext cx="12192000" cy="6857999"/>
          </a:xfrm>
          <a:prstGeom prst="rect">
            <a:avLst/>
          </a:prstGeom>
        </p:spPr>
      </p:pic>
      <p:sp>
        <p:nvSpPr>
          <p:cNvPr id="3" name="日期占位符 2"/>
          <p:cNvSpPr>
            <a:spLocks noGrp="1"/>
          </p:cNvSpPr>
          <p:nvPr>
            <p:ph type="dt" sz="half" idx="10"/>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760FBDFE-C587-4B4C-A407-44438C67B59E}" type="datetimeFigureOut">
              <a:rPr lang="zh-CN" altLang="en-US" smtClean="0"/>
              <a:pPr/>
              <a:t>2023/1/5</a:t>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49AE70B2-8BF9-45C0-BB95-33D1B9D3A854}" type="slidenum">
              <a:rPr lang="zh-CN" altLang="en-US" smtClean="0"/>
              <a:pPr/>
              <a:t>‹#›</a:t>
            </a:fld>
            <a:endParaRPr lang="zh-CN" altLang="en-US"/>
          </a:p>
        </p:txBody>
      </p:sp>
      <p:sp>
        <p:nvSpPr>
          <p:cNvPr id="7" name="内容占位符 6"/>
          <p:cNvSpPr>
            <a:spLocks noGrp="1"/>
          </p:cNvSpPr>
          <p:nvPr>
            <p:ph sz="quarter" idx="13"/>
          </p:nvPr>
        </p:nvSpPr>
        <p:spPr>
          <a:xfrm>
            <a:off x="669930" y="952508"/>
            <a:ext cx="10852237" cy="5388907"/>
          </a:xfrm>
        </p:spPr>
        <p:txBody>
          <a:bodyPr/>
          <a:lstStyle>
            <a:lvl1pPr>
              <a:defRPr>
                <a:solidFill>
                  <a:schemeClr val="tx1"/>
                </a:solidFill>
                <a:latin typeface="Arial" panose="020B0604020202020204" pitchFamily="34" charset="0"/>
                <a:ea typeface="汉仪行者笔记简" panose="02010509060101010101" charset="-122"/>
              </a:defRPr>
            </a:lvl1pPr>
            <a:lvl2pPr>
              <a:defRPr>
                <a:solidFill>
                  <a:schemeClr val="tx1"/>
                </a:solidFill>
                <a:latin typeface="Arial" panose="020B0604020202020204" pitchFamily="34" charset="0"/>
                <a:ea typeface="汉仪行者笔记简" panose="02010509060101010101" charset="-122"/>
              </a:defRPr>
            </a:lvl2pPr>
            <a:lvl3pPr>
              <a:defRPr>
                <a:solidFill>
                  <a:schemeClr val="tx1"/>
                </a:solidFill>
                <a:latin typeface="Arial" panose="020B0604020202020204" pitchFamily="34" charset="0"/>
                <a:ea typeface="汉仪行者笔记简" panose="02010509060101010101" charset="-122"/>
              </a:defRPr>
            </a:lvl3pPr>
            <a:lvl4pPr>
              <a:defRPr>
                <a:solidFill>
                  <a:schemeClr val="tx1"/>
                </a:solidFill>
                <a:latin typeface="Arial" panose="020B0604020202020204" pitchFamily="34" charset="0"/>
                <a:ea typeface="汉仪行者笔记简" panose="02010509060101010101" charset="-122"/>
              </a:defRPr>
            </a:lvl4pPr>
            <a:lvl5pPr>
              <a:defRPr>
                <a:solidFill>
                  <a:schemeClr val="tx1"/>
                </a:solidFill>
                <a:latin typeface="Arial" panose="020B0604020202020204" pitchFamily="34" charset="0"/>
                <a:ea typeface="汉仪行者笔记简" panose="02010509060101010101"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5" cstate="print"/>
          <a:stretch>
            <a:fillRect/>
          </a:stretch>
        </p:blipFill>
        <p:spPr>
          <a:xfrm>
            <a:off x="0" y="0"/>
            <a:ext cx="12192000" cy="6858000"/>
          </a:xfrm>
          <a:prstGeom prst="rect">
            <a:avLst/>
          </a:prstGeom>
        </p:spPr>
      </p:pic>
      <p:sp>
        <p:nvSpPr>
          <p:cNvPr id="3" name="日期占位符 2"/>
          <p:cNvSpPr>
            <a:spLocks noGrp="1"/>
          </p:cNvSpPr>
          <p:nvPr>
            <p:ph type="dt" sz="half" idx="10"/>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760FBDFE-C587-4B4C-A407-44438C67B59E}" type="datetimeFigureOut">
              <a:rPr lang="zh-CN" altLang="en-US" smtClean="0"/>
              <a:pPr/>
              <a:t>2023/1/5</a:t>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49AE70B2-8BF9-45C0-BB95-33D1B9D3A854}" type="slidenum">
              <a:rPr lang="zh-CN" altLang="en-US" smtClean="0"/>
              <a:pPr/>
              <a:t>‹#›</a:t>
            </a:fld>
            <a:endParaRPr lang="zh-CN" altLang="en-US"/>
          </a:p>
        </p:txBody>
      </p:sp>
      <p:sp>
        <p:nvSpPr>
          <p:cNvPr id="6" name="标题 1"/>
          <p:cNvSpPr>
            <a:spLocks noGrp="1"/>
          </p:cNvSpPr>
          <p:nvPr>
            <p:ph type="title" idx="1" hasCustomPrompt="1"/>
            <p:custDataLst>
              <p:tags r:id="rId2"/>
            </p:custDataLst>
          </p:nvPr>
        </p:nvSpPr>
        <p:spPr>
          <a:xfrm>
            <a:off x="2196537" y="2197967"/>
            <a:ext cx="7798926" cy="1688481"/>
          </a:xfrm>
        </p:spPr>
        <p:txBody>
          <a:bodyPr vert="horz" wrap="square" lIns="101600" tIns="0" rIns="76200" bIns="0" rtlCol="0" anchor="t" anchorCtr="0">
            <a:normAutofit/>
          </a:bodyPr>
          <a:lstStyle>
            <a:lvl1pPr marL="0" marR="0" algn="ctr" defTabSz="914400" rtl="0" eaLnBrk="1" fontAlgn="auto" latinLnBrk="0" hangingPunct="1">
              <a:lnSpc>
                <a:spcPct val="120000"/>
              </a:lnSpc>
              <a:spcBef>
                <a:spcPct val="0"/>
              </a:spcBef>
              <a:buClrTx/>
              <a:buSzTx/>
              <a:buFontTx/>
              <a:buNone/>
              <a:defRPr kumimoji="0" lang="zh-CN" altLang="en-US" sz="8600" b="0" i="0" u="none" strike="noStrike" kern="1200" cap="none" spc="400" normalizeH="0" baseline="0" noProof="1" dirty="0">
                <a:solidFill>
                  <a:schemeClr val="dk1"/>
                </a:solidFill>
                <a:uFillTx/>
                <a:latin typeface="Arial" panose="020B0604020202020204" pitchFamily="34" charset="0"/>
                <a:ea typeface="汉仪程行简" panose="00020600040101010101" charset="-122"/>
                <a:cs typeface="+mn-cs"/>
              </a:defRPr>
            </a:lvl1pPr>
          </a:lstStyle>
          <a:p>
            <a:pPr lvl="0"/>
            <a:r>
              <a:rPr>
                <a:sym typeface="+mn-ea"/>
              </a:rPr>
              <a:t>编辑标题</a:t>
            </a:r>
          </a:p>
        </p:txBody>
      </p:sp>
      <p:sp>
        <p:nvSpPr>
          <p:cNvPr id="7" name="文本占位符 2"/>
          <p:cNvSpPr>
            <a:spLocks noGrp="1"/>
          </p:cNvSpPr>
          <p:nvPr>
            <p:ph type="body" idx="2" hasCustomPrompt="1"/>
            <p:custDataLst>
              <p:tags r:id="rId3"/>
            </p:custDataLst>
          </p:nvPr>
        </p:nvSpPr>
        <p:spPr>
          <a:xfrm>
            <a:off x="2196537" y="1732218"/>
            <a:ext cx="7798926" cy="444721"/>
          </a:xfrm>
        </p:spPr>
        <p:txBody>
          <a:bodyPr vert="horz" wrap="square" lIns="101600" tIns="0" rIns="82550" bIns="0" rtlCol="0" anchor="t" anchorCtr="0">
            <a:normAutofit/>
          </a:bodyPr>
          <a:lstStyle>
            <a:lvl1pPr marL="0" marR="0" indent="-228600" algn="ctr" defTabSz="914400" rtl="0" eaLnBrk="1" fontAlgn="auto" latinLnBrk="0" hangingPunct="1">
              <a:lnSpc>
                <a:spcPct val="100000"/>
              </a:lnSpc>
              <a:spcBef>
                <a:spcPts val="0"/>
              </a:spcBef>
              <a:spcAft>
                <a:spcPts val="1000"/>
              </a:spcAft>
              <a:buClrTx/>
              <a:buSzTx/>
              <a:buFontTx/>
              <a:buNone/>
              <a:defRPr kumimoji="0" lang="zh-CN" altLang="en-US" sz="2800" b="0" i="0" u="none" strike="noStrike" kern="1200" cap="none" spc="550" normalizeH="0" baseline="0" noProof="1" dirty="0">
                <a:solidFill>
                  <a:schemeClr val="dk1"/>
                </a:solidFill>
                <a:uFillTx/>
                <a:latin typeface="Arial" panose="020B0604020202020204" pitchFamily="34" charset="0"/>
                <a:ea typeface="汉仪行者笔记简" panose="02010509060101010101" charset="-122"/>
                <a:cs typeface="汉仪行者笔记简" panose="02010509060101010101" charset="-122"/>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a:sym typeface="+mn-ea"/>
              </a:rPr>
              <a:t>单击此处编辑副标题</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pic>
        <p:nvPicPr>
          <p:cNvPr id="6" name="图片 5"/>
          <p:cNvPicPr>
            <a:picLocks noChangeAspect="1"/>
          </p:cNvPicPr>
          <p:nvPr>
            <p:custDataLst>
              <p:tags r:id="rId1"/>
            </p:custDataLst>
          </p:nvPr>
        </p:nvPicPr>
        <p:blipFill>
          <a:blip r:embed="rId7" cstate="print"/>
          <a:stretch>
            <a:fillRect/>
          </a:stretch>
        </p:blipFill>
        <p:spPr>
          <a:xfrm>
            <a:off x="0" y="1"/>
            <a:ext cx="12192000" cy="6857999"/>
          </a:xfrm>
          <a:prstGeom prst="rect">
            <a:avLst/>
          </a:prstGeom>
        </p:spPr>
      </p:pic>
      <p:sp>
        <p:nvSpPr>
          <p:cNvPr id="2" name="标题 1"/>
          <p:cNvSpPr>
            <a:spLocks noGrp="1"/>
          </p:cNvSpPr>
          <p:nvPr>
            <p:ph type="title"/>
            <p:custDataLst>
              <p:tags r:id="rId2"/>
            </p:custDataLst>
          </p:nvPr>
        </p:nvSpPr>
        <p:spPr/>
        <p:txBody>
          <a:bodyPr/>
          <a:lstStyle>
            <a:lvl1pPr>
              <a:defRPr baseline="0">
                <a:solidFill>
                  <a:schemeClr val="tx1"/>
                </a:solidFill>
                <a:latin typeface="Arial" panose="020B0604020202020204" pitchFamily="34" charset="0"/>
                <a:ea typeface="汉仪行者笔记简" panose="02010509060101010101" charset="-122"/>
              </a:defRPr>
            </a:lvl1pPr>
          </a:lstStyle>
          <a:p>
            <a:r>
              <a:rPr lang="zh-CN" altLang="en-US" dirty="0"/>
              <a:t>单击此处编辑母版标题样式</a:t>
            </a:r>
          </a:p>
        </p:txBody>
      </p:sp>
      <p:sp>
        <p:nvSpPr>
          <p:cNvPr id="3" name="日期占位符 2"/>
          <p:cNvSpPr>
            <a:spLocks noGrp="1"/>
          </p:cNvSpPr>
          <p:nvPr>
            <p:ph type="dt" sz="half" idx="10"/>
            <p:custDataLst>
              <p:tags r:id="rId3"/>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760FBDFE-C587-4B4C-A407-44438C67B59E}" type="datetimeFigureOut">
              <a:rPr lang="zh-CN" altLang="en-US" smtClean="0"/>
              <a:pPr/>
              <a:t>2023/1/5</a:t>
            </a:fld>
            <a:endParaRPr lang="zh-CN" altLang="en-US"/>
          </a:p>
        </p:txBody>
      </p:sp>
      <p:sp>
        <p:nvSpPr>
          <p:cNvPr id="4" name="页脚占位符 3"/>
          <p:cNvSpPr>
            <a:spLocks noGrp="1"/>
          </p:cNvSpPr>
          <p:nvPr>
            <p:ph type="ftr" sz="quarter" idx="11"/>
            <p:custDataLst>
              <p:tags r:id="rId4"/>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endParaRPr lang="zh-CN" altLang="en-US" dirty="0"/>
          </a:p>
        </p:txBody>
      </p:sp>
      <p:sp>
        <p:nvSpPr>
          <p:cNvPr id="5" name="灯片编号占位符 4"/>
          <p:cNvSpPr>
            <a:spLocks noGrp="1"/>
          </p:cNvSpPr>
          <p:nvPr>
            <p:ph type="sldNum" sz="quarter" idx="12"/>
            <p:custDataLst>
              <p:tags r:id="rId5"/>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9" cstate="print"/>
          <a:stretch>
            <a:fillRect/>
          </a:stretch>
        </p:blipFill>
        <p:spPr>
          <a:xfrm>
            <a:off x="0" y="1"/>
            <a:ext cx="12192000" cy="6857999"/>
          </a:xfrm>
          <a:prstGeom prst="rect">
            <a:avLst/>
          </a:prstGeom>
        </p:spPr>
      </p:pic>
      <p:sp>
        <p:nvSpPr>
          <p:cNvPr id="6" name="矩形 5"/>
          <p:cNvSpPr/>
          <p:nvPr>
            <p:custDataLst>
              <p:tags r:id="rId2"/>
            </p:custDataLst>
          </p:nvPr>
        </p:nvSpPr>
        <p:spPr>
          <a:xfrm>
            <a:off x="292800" y="304200"/>
            <a:ext cx="11606400" cy="6249600"/>
          </a:xfrm>
          <a:prstGeom prst="rect">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 name="标题 1"/>
          <p:cNvSpPr>
            <a:spLocks noGrp="1"/>
          </p:cNvSpPr>
          <p:nvPr>
            <p:ph type="title" hasCustomPrompt="1"/>
            <p:custDataLst>
              <p:tags r:id="rId3"/>
            </p:custDataLst>
          </p:nvPr>
        </p:nvSpPr>
        <p:spPr>
          <a:xfrm>
            <a:off x="1281600" y="1249200"/>
            <a:ext cx="9626400" cy="723600"/>
          </a:xfrm>
        </p:spPr>
        <p:txBody>
          <a:bodyPr anchor="ctr"/>
          <a:lstStyle>
            <a:lvl1pPr>
              <a:defRPr sz="3200" baseline="0">
                <a:solidFill>
                  <a:schemeClr val="tx1"/>
                </a:solidFill>
                <a:latin typeface="Arial" panose="020B0604020202020204" pitchFamily="34" charset="0"/>
                <a:ea typeface="汉仪行者笔记简" panose="02010509060101010101" charset="-122"/>
              </a:defRPr>
            </a:lvl1pPr>
          </a:lstStyle>
          <a:p>
            <a:r>
              <a:rPr lang="zh-CN" altLang="en-US" dirty="0"/>
              <a:t>单击此处编辑标题</a:t>
            </a:r>
          </a:p>
        </p:txBody>
      </p:sp>
      <p:sp>
        <p:nvSpPr>
          <p:cNvPr id="7" name="内容占位符 6"/>
          <p:cNvSpPr>
            <a:spLocks noGrp="1"/>
          </p:cNvSpPr>
          <p:nvPr>
            <p:ph sz="quarter" idx="13"/>
            <p:custDataLst>
              <p:tags r:id="rId4"/>
            </p:custDataLst>
          </p:nvPr>
        </p:nvSpPr>
        <p:spPr>
          <a:xfrm>
            <a:off x="1281113" y="2163600"/>
            <a:ext cx="9626600" cy="3445200"/>
          </a:xfrm>
        </p:spPr>
        <p:txBody>
          <a:bodyPr/>
          <a:lstStyle>
            <a:lvl1pPr>
              <a:defRPr baseline="0">
                <a:solidFill>
                  <a:schemeClr val="tx1"/>
                </a:solidFill>
                <a:latin typeface="Arial" panose="020B0604020202020204" pitchFamily="34" charset="0"/>
                <a:ea typeface="汉仪行者笔记简" panose="02010509060101010101" charset="-122"/>
              </a:defRPr>
            </a:lvl1pPr>
            <a:lvl2pPr>
              <a:defRPr baseline="0">
                <a:solidFill>
                  <a:schemeClr val="tx1"/>
                </a:solidFill>
                <a:latin typeface="Arial" panose="020B0604020202020204" pitchFamily="34" charset="0"/>
                <a:ea typeface="汉仪行者笔记简" panose="02010509060101010101" charset="-122"/>
              </a:defRPr>
            </a:lvl2pPr>
            <a:lvl3pPr>
              <a:defRPr baseline="0">
                <a:solidFill>
                  <a:schemeClr val="tx1"/>
                </a:solidFill>
                <a:latin typeface="Arial" panose="020B0604020202020204" pitchFamily="34" charset="0"/>
                <a:ea typeface="汉仪行者笔记简" panose="02010509060101010101" charset="-122"/>
              </a:defRPr>
            </a:lvl3pPr>
            <a:lvl4pPr>
              <a:defRPr baseline="0">
                <a:solidFill>
                  <a:schemeClr val="tx1"/>
                </a:solidFill>
                <a:latin typeface="Arial" panose="020B0604020202020204" pitchFamily="34" charset="0"/>
                <a:ea typeface="汉仪行者笔记简" panose="02010509060101010101" charset="-122"/>
              </a:defRPr>
            </a:lvl4pPr>
            <a:lvl5pPr>
              <a:defRPr baseline="0">
                <a:solidFill>
                  <a:schemeClr val="tx1"/>
                </a:solidFill>
                <a:latin typeface="Arial" panose="020B0604020202020204" pitchFamily="34" charset="0"/>
                <a:ea typeface="汉仪行者笔记简" panose="02010509060101010101"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760FBDFE-C587-4B4C-A407-44438C67B59E}" type="datetimeFigureOut">
              <a:rPr lang="zh-CN" altLang="en-US" smtClean="0"/>
              <a:pPr/>
              <a:t>2023/1/5</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10" cstate="print"/>
          <a:stretch>
            <a:fillRect/>
          </a:stretch>
        </p:blipFill>
        <p:spPr>
          <a:xfrm>
            <a:off x="0" y="1"/>
            <a:ext cx="12192000" cy="6857999"/>
          </a:xfrm>
          <a:prstGeom prst="rect">
            <a:avLst/>
          </a:prstGeom>
        </p:spPr>
      </p:pic>
      <p:sp>
        <p:nvSpPr>
          <p:cNvPr id="6" name="矩形 5"/>
          <p:cNvSpPr/>
          <p:nvPr>
            <p:custDataLst>
              <p:tags r:id="rId2"/>
            </p:custDataLst>
          </p:nvPr>
        </p:nvSpPr>
        <p:spPr>
          <a:xfrm>
            <a:off x="0" y="0"/>
            <a:ext cx="4823460" cy="6866255"/>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olidFill>
                <a:schemeClr val="lt1"/>
              </a:solidFill>
              <a:sym typeface="+mn-ea"/>
            </a:endParaRPr>
          </a:p>
        </p:txBody>
      </p:sp>
      <p:sp>
        <p:nvSpPr>
          <p:cNvPr id="2" name="标题 1"/>
          <p:cNvSpPr>
            <a:spLocks noGrp="1"/>
          </p:cNvSpPr>
          <p:nvPr>
            <p:ph type="title" hasCustomPrompt="1"/>
            <p:custDataLst>
              <p:tags r:id="rId3"/>
            </p:custDataLst>
          </p:nvPr>
        </p:nvSpPr>
        <p:spPr>
          <a:xfrm>
            <a:off x="583200" y="770400"/>
            <a:ext cx="3960000" cy="882000"/>
          </a:xfrm>
        </p:spPr>
        <p:txBody>
          <a:bodyPr anchor="ctr" anchorCtr="0"/>
          <a:lstStyle>
            <a:lvl1pPr>
              <a:defRPr sz="3600" baseline="0">
                <a:solidFill>
                  <a:schemeClr val="tx1"/>
                </a:solidFill>
                <a:latin typeface="Arial" panose="020B0604020202020204" pitchFamily="34" charset="0"/>
                <a:ea typeface="汉仪行者笔记简" panose="02010509060101010101" charset="-122"/>
              </a:defRPr>
            </a:lvl1pPr>
          </a:lstStyle>
          <a:p>
            <a:r>
              <a:rPr lang="zh-CN" altLang="en-US" dirty="0"/>
              <a:t>单击编辑标题</a:t>
            </a:r>
          </a:p>
        </p:txBody>
      </p:sp>
      <p:sp>
        <p:nvSpPr>
          <p:cNvPr id="3" name="日期占位符 2"/>
          <p:cNvSpPr>
            <a:spLocks noGrp="1"/>
          </p:cNvSpPr>
          <p:nvPr>
            <p:ph type="dt" sz="half" idx="10"/>
            <p:custDataLst>
              <p:tags r:id="rId4"/>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760FBDFE-C587-4B4C-A407-44438C67B59E}" type="datetimeFigureOut">
              <a:rPr lang="zh-CN" altLang="en-US" smtClean="0"/>
              <a:pPr/>
              <a:t>2023/1/5</a:t>
            </a:fld>
            <a:endParaRPr lang="zh-CN" altLang="en-US"/>
          </a:p>
        </p:txBody>
      </p:sp>
      <p:sp>
        <p:nvSpPr>
          <p:cNvPr id="4" name="页脚占位符 3"/>
          <p:cNvSpPr>
            <a:spLocks noGrp="1"/>
          </p:cNvSpPr>
          <p:nvPr>
            <p:ph type="ftr" sz="quarter" idx="11"/>
            <p:custDataLst>
              <p:tags r:id="rId5"/>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49AE70B2-8BF9-45C0-BB95-33D1B9D3A854}" type="slidenum">
              <a:rPr lang="zh-CN" altLang="en-US" smtClean="0"/>
              <a:pPr/>
              <a:t>‹#›</a:t>
            </a:fld>
            <a:endParaRPr lang="zh-CN" altLang="en-US" dirty="0"/>
          </a:p>
        </p:txBody>
      </p:sp>
      <p:sp>
        <p:nvSpPr>
          <p:cNvPr id="7" name="文本占位符 6"/>
          <p:cNvSpPr>
            <a:spLocks noGrp="1"/>
          </p:cNvSpPr>
          <p:nvPr>
            <p:ph type="body" sz="quarter" idx="13"/>
            <p:custDataLst>
              <p:tags r:id="rId7"/>
            </p:custDataLst>
          </p:nvPr>
        </p:nvSpPr>
        <p:spPr>
          <a:xfrm>
            <a:off x="586800" y="1764000"/>
            <a:ext cx="3956400" cy="4093200"/>
          </a:xfrm>
        </p:spPr>
        <p:txBody>
          <a:bodyPr/>
          <a:lstStyle>
            <a:lvl1pPr>
              <a:defRPr baseline="0">
                <a:solidFill>
                  <a:schemeClr val="tx1"/>
                </a:solidFill>
                <a:latin typeface="Arial" panose="020B0604020202020204" pitchFamily="34" charset="0"/>
                <a:ea typeface="汉仪行者笔记简" panose="02010509060101010101" charset="-122"/>
              </a:defRPr>
            </a:lvl1pPr>
            <a:lvl2pPr>
              <a:defRPr baseline="0">
                <a:solidFill>
                  <a:schemeClr val="tx1"/>
                </a:solidFill>
                <a:latin typeface="Arial" panose="020B0604020202020204" pitchFamily="34" charset="0"/>
                <a:ea typeface="汉仪行者笔记简" panose="02010509060101010101" charset="-122"/>
              </a:defRPr>
            </a:lvl2pPr>
            <a:lvl3pPr>
              <a:defRPr baseline="0">
                <a:solidFill>
                  <a:schemeClr val="tx1"/>
                </a:solidFill>
                <a:latin typeface="Arial" panose="020B0604020202020204" pitchFamily="34" charset="0"/>
                <a:ea typeface="汉仪行者笔记简" panose="02010509060101010101" charset="-122"/>
              </a:defRPr>
            </a:lvl3pPr>
            <a:lvl4pPr>
              <a:defRPr baseline="0">
                <a:solidFill>
                  <a:schemeClr val="tx1"/>
                </a:solidFill>
                <a:latin typeface="Arial" panose="020B0604020202020204" pitchFamily="34" charset="0"/>
                <a:ea typeface="汉仪行者笔记简" panose="02010509060101010101" charset="-122"/>
              </a:defRPr>
            </a:lvl4pPr>
            <a:lvl5pPr>
              <a:defRPr baseline="0">
                <a:solidFill>
                  <a:schemeClr val="tx1"/>
                </a:solidFill>
                <a:latin typeface="Arial" panose="020B0604020202020204" pitchFamily="34" charset="0"/>
                <a:ea typeface="汉仪行者笔记简" panose="02010509060101010101"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8"/>
            </p:custDataLst>
          </p:nvPr>
        </p:nvSpPr>
        <p:spPr>
          <a:xfrm>
            <a:off x="5101200" y="769938"/>
            <a:ext cx="6480000" cy="5087937"/>
          </a:xfrm>
        </p:spPr>
        <p:txBody>
          <a:bodyPr/>
          <a:lstStyle>
            <a:lvl1pPr>
              <a:defRPr baseline="0">
                <a:solidFill>
                  <a:schemeClr val="tx1"/>
                </a:solidFill>
                <a:latin typeface="Arial" panose="020B0604020202020204" pitchFamily="34" charset="0"/>
                <a:ea typeface="汉仪行者笔记简" panose="02010509060101010101" charset="-122"/>
              </a:defRPr>
            </a:lvl1pPr>
            <a:lvl2pPr>
              <a:defRPr baseline="0">
                <a:solidFill>
                  <a:schemeClr val="tx1"/>
                </a:solidFill>
                <a:latin typeface="Arial" panose="020B0604020202020204" pitchFamily="34" charset="0"/>
                <a:ea typeface="汉仪行者笔记简" panose="02010509060101010101" charset="-122"/>
              </a:defRPr>
            </a:lvl2pPr>
            <a:lvl3pPr>
              <a:defRPr baseline="0">
                <a:solidFill>
                  <a:schemeClr val="tx1"/>
                </a:solidFill>
                <a:latin typeface="Arial" panose="020B0604020202020204" pitchFamily="34" charset="0"/>
                <a:ea typeface="汉仪行者笔记简" panose="02010509060101010101" charset="-122"/>
              </a:defRPr>
            </a:lvl3pPr>
            <a:lvl4pPr>
              <a:defRPr baseline="0">
                <a:solidFill>
                  <a:schemeClr val="tx1"/>
                </a:solidFill>
                <a:latin typeface="Arial" panose="020B0604020202020204" pitchFamily="34" charset="0"/>
                <a:ea typeface="汉仪行者笔记简" panose="02010509060101010101" charset="-122"/>
              </a:defRPr>
            </a:lvl4pPr>
            <a:lvl5pPr>
              <a:defRPr baseline="0">
                <a:solidFill>
                  <a:schemeClr val="tx1"/>
                </a:solidFill>
                <a:latin typeface="Arial" panose="020B0604020202020204" pitchFamily="34" charset="0"/>
                <a:ea typeface="汉仪行者笔记简" panose="02010509060101010101"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10" cstate="print"/>
          <a:stretch>
            <a:fillRect/>
          </a:stretch>
        </p:blipFill>
        <p:spPr>
          <a:xfrm>
            <a:off x="0" y="1"/>
            <a:ext cx="12192000" cy="6857999"/>
          </a:xfrm>
          <a:prstGeom prst="rect">
            <a:avLst/>
          </a:prstGeom>
        </p:spPr>
      </p:pic>
      <p:sp>
        <p:nvSpPr>
          <p:cNvPr id="6" name="矩形 5"/>
          <p:cNvSpPr/>
          <p:nvPr>
            <p:custDataLst>
              <p:tags r:id="rId2"/>
            </p:custDataLst>
          </p:nvPr>
        </p:nvSpPr>
        <p:spPr>
          <a:xfrm>
            <a:off x="0" y="0"/>
            <a:ext cx="12192000" cy="2664000"/>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olidFill>
                <a:schemeClr val="lt1"/>
              </a:solidFill>
              <a:sym typeface="+mn-ea"/>
            </a:endParaRPr>
          </a:p>
        </p:txBody>
      </p:sp>
      <p:sp>
        <p:nvSpPr>
          <p:cNvPr id="2" name="标题 1"/>
          <p:cNvSpPr>
            <a:spLocks noGrp="1"/>
          </p:cNvSpPr>
          <p:nvPr>
            <p:ph type="title"/>
            <p:custDataLst>
              <p:tags r:id="rId3"/>
            </p:custDataLst>
          </p:nvPr>
        </p:nvSpPr>
        <p:spPr>
          <a:xfrm>
            <a:off x="612000" y="781200"/>
            <a:ext cx="10976400" cy="626400"/>
          </a:xfrm>
        </p:spPr>
        <p:txBody>
          <a:bodyPr anchor="ctr"/>
          <a:lstStyle>
            <a:lvl1pPr algn="ctr">
              <a:defRPr sz="3600" baseline="0">
                <a:solidFill>
                  <a:schemeClr val="tx1"/>
                </a:solidFill>
                <a:latin typeface="Arial" panose="020B0604020202020204" pitchFamily="34" charset="0"/>
                <a:ea typeface="汉仪行者笔记简" panose="02010509060101010101"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760FBDFE-C587-4B4C-A407-44438C67B59E}" type="datetimeFigureOut">
              <a:rPr lang="zh-CN" altLang="en-US" smtClean="0"/>
              <a:pPr/>
              <a:t>2023/1/5</a:t>
            </a:fld>
            <a:endParaRPr lang="zh-CN" altLang="en-US"/>
          </a:p>
        </p:txBody>
      </p:sp>
      <p:sp>
        <p:nvSpPr>
          <p:cNvPr id="4" name="页脚占位符 3"/>
          <p:cNvSpPr>
            <a:spLocks noGrp="1"/>
          </p:cNvSpPr>
          <p:nvPr>
            <p:ph type="ftr" sz="quarter" idx="11"/>
            <p:custDataLst>
              <p:tags r:id="rId5"/>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49AE70B2-8BF9-45C0-BB95-33D1B9D3A854}" type="slidenum">
              <a:rPr lang="zh-CN" altLang="en-US" smtClean="0"/>
              <a:pPr/>
              <a:t>‹#›</a:t>
            </a:fld>
            <a:endParaRPr lang="zh-CN" altLang="en-US" dirty="0"/>
          </a:p>
        </p:txBody>
      </p:sp>
      <p:sp>
        <p:nvSpPr>
          <p:cNvPr id="7" name="文本占位符 6"/>
          <p:cNvSpPr>
            <a:spLocks noGrp="1"/>
          </p:cNvSpPr>
          <p:nvPr>
            <p:ph type="body" sz="quarter" idx="13"/>
            <p:custDataLst>
              <p:tags r:id="rId7"/>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汉仪行者笔记简" panose="02010509060101010101" charset="-122"/>
              </a:defRPr>
            </a:lvl1pPr>
          </a:lstStyle>
          <a:p>
            <a:pPr lvl="0"/>
            <a:r>
              <a:rPr lang="zh-CN" altLang="en-US" dirty="0"/>
              <a:t>单击此处编辑母版文本样式</a:t>
            </a:r>
          </a:p>
        </p:txBody>
      </p:sp>
      <p:sp>
        <p:nvSpPr>
          <p:cNvPr id="9" name="内容占位符 8"/>
          <p:cNvSpPr>
            <a:spLocks noGrp="1"/>
          </p:cNvSpPr>
          <p:nvPr>
            <p:ph sz="quarter" idx="14"/>
            <p:custDataLst>
              <p:tags r:id="rId8"/>
            </p:custDataLst>
          </p:nvPr>
        </p:nvSpPr>
        <p:spPr>
          <a:xfrm>
            <a:off x="612775" y="2808000"/>
            <a:ext cx="10965600" cy="3430800"/>
          </a:xfrm>
        </p:spPr>
        <p:txBody>
          <a:bodyPr/>
          <a:lstStyle>
            <a:lvl1pPr>
              <a:defRPr baseline="0">
                <a:solidFill>
                  <a:schemeClr val="tx1"/>
                </a:solidFill>
                <a:latin typeface="Arial" panose="020B0604020202020204" pitchFamily="34" charset="0"/>
                <a:ea typeface="汉仪行者笔记简" panose="02010509060101010101" charset="-122"/>
              </a:defRPr>
            </a:lvl1pPr>
            <a:lvl2pPr>
              <a:defRPr baseline="0">
                <a:solidFill>
                  <a:schemeClr val="tx1"/>
                </a:solidFill>
                <a:latin typeface="Arial" panose="020B0604020202020204" pitchFamily="34" charset="0"/>
                <a:ea typeface="汉仪行者笔记简" panose="02010509060101010101" charset="-122"/>
              </a:defRPr>
            </a:lvl2pPr>
            <a:lvl3pPr>
              <a:defRPr baseline="0">
                <a:solidFill>
                  <a:schemeClr val="tx1"/>
                </a:solidFill>
                <a:latin typeface="Arial" panose="020B0604020202020204" pitchFamily="34" charset="0"/>
                <a:ea typeface="汉仪行者笔记简" panose="02010509060101010101" charset="-122"/>
              </a:defRPr>
            </a:lvl3pPr>
            <a:lvl4pPr>
              <a:defRPr baseline="0">
                <a:solidFill>
                  <a:schemeClr val="tx1"/>
                </a:solidFill>
                <a:latin typeface="Arial" panose="020B0604020202020204" pitchFamily="34" charset="0"/>
                <a:ea typeface="汉仪行者笔记简" panose="02010509060101010101" charset="-122"/>
              </a:defRPr>
            </a:lvl4pPr>
            <a:lvl5pPr>
              <a:defRPr baseline="0">
                <a:solidFill>
                  <a:schemeClr val="tx1"/>
                </a:solidFill>
                <a:latin typeface="Arial" panose="020B0604020202020204" pitchFamily="34" charset="0"/>
                <a:ea typeface="汉仪行者笔记简" panose="02010509060101010101"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10" cstate="print"/>
          <a:stretch>
            <a:fillRect/>
          </a:stretch>
        </p:blipFill>
        <p:spPr>
          <a:xfrm>
            <a:off x="0" y="1"/>
            <a:ext cx="12192000" cy="6857999"/>
          </a:xfrm>
          <a:prstGeom prst="rect">
            <a:avLst/>
          </a:prstGeom>
        </p:spPr>
      </p:pic>
      <p:sp>
        <p:nvSpPr>
          <p:cNvPr id="6" name="矩形 5"/>
          <p:cNvSpPr/>
          <p:nvPr>
            <p:custDataLst>
              <p:tags r:id="rId2"/>
            </p:custDataLst>
          </p:nvPr>
        </p:nvSpPr>
        <p:spPr>
          <a:xfrm>
            <a:off x="0" y="5029201"/>
            <a:ext cx="12192000" cy="1828799"/>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olidFill>
                <a:schemeClr val="lt1"/>
              </a:solidFill>
              <a:sym typeface="+mn-ea"/>
            </a:endParaRPr>
          </a:p>
        </p:txBody>
      </p:sp>
      <p:sp>
        <p:nvSpPr>
          <p:cNvPr id="2" name="标题 1"/>
          <p:cNvSpPr>
            <a:spLocks noGrp="1"/>
          </p:cNvSpPr>
          <p:nvPr>
            <p:ph type="title"/>
            <p:custDataLst>
              <p:tags r:id="rId3"/>
            </p:custDataLst>
          </p:nvPr>
        </p:nvSpPr>
        <p:spPr>
          <a:xfrm>
            <a:off x="604800" y="669600"/>
            <a:ext cx="10976400" cy="565200"/>
          </a:xfrm>
        </p:spPr>
        <p:txBody>
          <a:bodyPr anchor="ctr" anchorCtr="0"/>
          <a:lstStyle>
            <a:lvl1pPr algn="ctr">
              <a:defRPr sz="3200" baseline="0">
                <a:solidFill>
                  <a:schemeClr val="tx1"/>
                </a:solidFill>
                <a:latin typeface="Arial" panose="020B0604020202020204" pitchFamily="34" charset="0"/>
                <a:ea typeface="汉仪行者笔记简" panose="02010509060101010101"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760FBDFE-C587-4B4C-A407-44438C67B59E}" type="datetimeFigureOut">
              <a:rPr lang="zh-CN" altLang="en-US" smtClean="0"/>
              <a:pPr/>
              <a:t>2023/1/5</a:t>
            </a:fld>
            <a:endParaRPr lang="zh-CN" altLang="en-US"/>
          </a:p>
        </p:txBody>
      </p:sp>
      <p:sp>
        <p:nvSpPr>
          <p:cNvPr id="4" name="页脚占位符 3"/>
          <p:cNvSpPr>
            <a:spLocks noGrp="1"/>
          </p:cNvSpPr>
          <p:nvPr>
            <p:ph type="ftr" sz="quarter" idx="11"/>
            <p:custDataLst>
              <p:tags r:id="rId5"/>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49AE70B2-8BF9-45C0-BB95-33D1B9D3A854}" type="slidenum">
              <a:rPr lang="zh-CN" altLang="en-US" smtClean="0"/>
              <a:pPr/>
              <a:t>‹#›</a:t>
            </a:fld>
            <a:endParaRPr lang="zh-CN" altLang="en-US" dirty="0"/>
          </a:p>
        </p:txBody>
      </p:sp>
      <p:sp>
        <p:nvSpPr>
          <p:cNvPr id="7" name="内容占位符 6"/>
          <p:cNvSpPr>
            <a:spLocks noGrp="1"/>
          </p:cNvSpPr>
          <p:nvPr>
            <p:ph sz="quarter" idx="13"/>
            <p:custDataLst>
              <p:tags r:id="rId7"/>
            </p:custDataLst>
          </p:nvPr>
        </p:nvSpPr>
        <p:spPr>
          <a:xfrm>
            <a:off x="604837" y="1681200"/>
            <a:ext cx="10990800" cy="3211200"/>
          </a:xfrm>
        </p:spPr>
        <p:txBody>
          <a:bodyPr/>
          <a:lstStyle>
            <a:lvl1pPr>
              <a:defRPr baseline="0">
                <a:solidFill>
                  <a:schemeClr val="tx1"/>
                </a:solidFill>
                <a:latin typeface="Arial" panose="020B0604020202020204" pitchFamily="34" charset="0"/>
                <a:ea typeface="汉仪行者笔记简" panose="02010509060101010101" charset="-122"/>
              </a:defRPr>
            </a:lvl1pPr>
            <a:lvl2pPr>
              <a:defRPr baseline="0">
                <a:solidFill>
                  <a:schemeClr val="tx1"/>
                </a:solidFill>
                <a:latin typeface="Arial" panose="020B0604020202020204" pitchFamily="34" charset="0"/>
                <a:ea typeface="汉仪行者笔记简" panose="02010509060101010101" charset="-122"/>
              </a:defRPr>
            </a:lvl2pPr>
            <a:lvl3pPr>
              <a:defRPr baseline="0">
                <a:solidFill>
                  <a:schemeClr val="tx1"/>
                </a:solidFill>
                <a:latin typeface="Arial" panose="020B0604020202020204" pitchFamily="34" charset="0"/>
                <a:ea typeface="汉仪行者笔记简" panose="02010509060101010101" charset="-122"/>
              </a:defRPr>
            </a:lvl3pPr>
            <a:lvl4pPr>
              <a:defRPr baseline="0">
                <a:solidFill>
                  <a:schemeClr val="tx1"/>
                </a:solidFill>
                <a:latin typeface="Arial" panose="020B0604020202020204" pitchFamily="34" charset="0"/>
                <a:ea typeface="汉仪行者笔记简" panose="02010509060101010101" charset="-122"/>
              </a:defRPr>
            </a:lvl4pPr>
            <a:lvl5pPr>
              <a:defRPr baseline="0">
                <a:solidFill>
                  <a:schemeClr val="tx1"/>
                </a:solidFill>
                <a:latin typeface="Arial" panose="020B0604020202020204" pitchFamily="34" charset="0"/>
                <a:ea typeface="汉仪行者笔记简" panose="02010509060101010101"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文本占位符 8"/>
          <p:cNvSpPr>
            <a:spLocks noGrp="1"/>
          </p:cNvSpPr>
          <p:nvPr>
            <p:ph type="body" sz="quarter" idx="14"/>
            <p:custDataLst>
              <p:tags r:id="rId8"/>
            </p:custDataLst>
          </p:nvPr>
        </p:nvSpPr>
        <p:spPr>
          <a:xfrm>
            <a:off x="594000" y="5180400"/>
            <a:ext cx="11001600" cy="1011600"/>
          </a:xfrm>
        </p:spPr>
        <p:txBody>
          <a:bodyPr/>
          <a:lstStyle>
            <a:lvl1pPr>
              <a:defRPr baseline="0">
                <a:solidFill>
                  <a:schemeClr val="tx1"/>
                </a:solidFill>
                <a:latin typeface="Arial" panose="020B0604020202020204" pitchFamily="34" charset="0"/>
                <a:ea typeface="汉仪行者笔记简" panose="02010509060101010101" charset="-122"/>
              </a:defRPr>
            </a:lvl1pPr>
          </a:lstStyle>
          <a:p>
            <a:pPr lvl="0"/>
            <a:r>
              <a:rPr lang="zh-CN" altLang="en-US" dirty="0"/>
              <a:t>单击此处编辑母版文本样式</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12" cstate="print"/>
          <a:stretch>
            <a:fillRect/>
          </a:stretch>
        </p:blipFill>
        <p:spPr>
          <a:xfrm>
            <a:off x="0" y="1"/>
            <a:ext cx="12192000" cy="6857999"/>
          </a:xfrm>
          <a:prstGeom prst="rect">
            <a:avLst/>
          </a:prstGeom>
        </p:spPr>
      </p:pic>
      <p:sp>
        <p:nvSpPr>
          <p:cNvPr id="6" name="矩形 5"/>
          <p:cNvSpPr/>
          <p:nvPr>
            <p:custDataLst>
              <p:tags r:id="rId2"/>
            </p:custDataLst>
          </p:nvPr>
        </p:nvSpPr>
        <p:spPr>
          <a:xfrm>
            <a:off x="0" y="0"/>
            <a:ext cx="12192000" cy="914400"/>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olidFill>
                <a:schemeClr val="lt1"/>
              </a:solidFill>
              <a:sym typeface="+mn-ea"/>
            </a:endParaRPr>
          </a:p>
        </p:txBody>
      </p:sp>
      <p:sp>
        <p:nvSpPr>
          <p:cNvPr id="2" name="标题 1"/>
          <p:cNvSpPr>
            <a:spLocks noGrp="1"/>
          </p:cNvSpPr>
          <p:nvPr>
            <p:ph type="title"/>
            <p:custDataLst>
              <p:tags r:id="rId3"/>
            </p:custDataLst>
          </p:nvPr>
        </p:nvSpPr>
        <p:spPr>
          <a:xfrm>
            <a:off x="579600" y="237600"/>
            <a:ext cx="11037600" cy="441964"/>
          </a:xfrm>
        </p:spPr>
        <p:txBody>
          <a:bodyPr/>
          <a:lstStyle>
            <a:lvl1pPr>
              <a:defRPr baseline="0">
                <a:solidFill>
                  <a:schemeClr val="tx1"/>
                </a:solidFill>
                <a:latin typeface="Arial" panose="020B0604020202020204" pitchFamily="34" charset="0"/>
                <a:ea typeface="汉仪行者笔记简" panose="02010509060101010101"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760FBDFE-C587-4B4C-A407-44438C67B59E}" type="datetimeFigureOut">
              <a:rPr lang="zh-CN" altLang="en-US" smtClean="0"/>
              <a:pPr/>
              <a:t>2023/1/5</a:t>
            </a:fld>
            <a:endParaRPr lang="zh-CN" altLang="en-US"/>
          </a:p>
        </p:txBody>
      </p:sp>
      <p:sp>
        <p:nvSpPr>
          <p:cNvPr id="4" name="页脚占位符 3"/>
          <p:cNvSpPr>
            <a:spLocks noGrp="1"/>
          </p:cNvSpPr>
          <p:nvPr>
            <p:ph type="ftr" sz="quarter" idx="11"/>
            <p:custDataLst>
              <p:tags r:id="rId5"/>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49AE70B2-8BF9-45C0-BB95-33D1B9D3A854}" type="slidenum">
              <a:rPr lang="zh-CN" altLang="en-US" smtClean="0"/>
              <a:pPr/>
              <a:t>‹#›</a:t>
            </a:fld>
            <a:endParaRPr lang="zh-CN" altLang="en-US" dirty="0"/>
          </a:p>
        </p:txBody>
      </p:sp>
      <p:sp>
        <p:nvSpPr>
          <p:cNvPr id="7" name="内容占位符 6"/>
          <p:cNvSpPr>
            <a:spLocks noGrp="1"/>
          </p:cNvSpPr>
          <p:nvPr>
            <p:ph sz="quarter" idx="13"/>
            <p:custDataLst>
              <p:tags r:id="rId7"/>
            </p:custDataLst>
          </p:nvPr>
        </p:nvSpPr>
        <p:spPr>
          <a:xfrm>
            <a:off x="579600" y="1663200"/>
            <a:ext cx="5342400" cy="2894400"/>
          </a:xfrm>
        </p:spPr>
        <p:txBody>
          <a:bodyPr/>
          <a:lstStyle>
            <a:lvl1pPr>
              <a:defRPr baseline="0">
                <a:solidFill>
                  <a:schemeClr val="tx1"/>
                </a:solidFill>
                <a:latin typeface="Arial" panose="020B0604020202020204" pitchFamily="34" charset="0"/>
                <a:ea typeface="汉仪行者笔记简" panose="02010509060101010101" charset="-122"/>
              </a:defRPr>
            </a:lvl1pPr>
            <a:lvl2pPr>
              <a:defRPr baseline="0">
                <a:solidFill>
                  <a:schemeClr val="tx1"/>
                </a:solidFill>
                <a:latin typeface="Arial" panose="020B0604020202020204" pitchFamily="34" charset="0"/>
                <a:ea typeface="汉仪行者笔记简" panose="02010509060101010101" charset="-122"/>
              </a:defRPr>
            </a:lvl2pPr>
            <a:lvl3pPr>
              <a:defRPr baseline="0">
                <a:solidFill>
                  <a:schemeClr val="tx1"/>
                </a:solidFill>
                <a:latin typeface="Arial" panose="020B0604020202020204" pitchFamily="34" charset="0"/>
                <a:ea typeface="汉仪行者笔记简" panose="02010509060101010101" charset="-122"/>
              </a:defRPr>
            </a:lvl3pPr>
            <a:lvl4pPr>
              <a:defRPr baseline="0">
                <a:solidFill>
                  <a:schemeClr val="tx1"/>
                </a:solidFill>
                <a:latin typeface="Arial" panose="020B0604020202020204" pitchFamily="34" charset="0"/>
                <a:ea typeface="汉仪行者笔记简" panose="02010509060101010101" charset="-122"/>
              </a:defRPr>
            </a:lvl4pPr>
            <a:lvl5pPr>
              <a:defRPr baseline="0">
                <a:solidFill>
                  <a:schemeClr val="tx1"/>
                </a:solidFill>
                <a:latin typeface="Arial" panose="020B0604020202020204" pitchFamily="34" charset="0"/>
                <a:ea typeface="汉仪行者笔记简" panose="02010509060101010101"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8"/>
            </p:custDataLst>
          </p:nvPr>
        </p:nvSpPr>
        <p:spPr>
          <a:xfrm>
            <a:off x="6242400" y="1663200"/>
            <a:ext cx="5367600" cy="2894400"/>
          </a:xfrm>
        </p:spPr>
        <p:txBody>
          <a:bodyPr/>
          <a:lstStyle>
            <a:lvl1pPr>
              <a:defRPr baseline="0">
                <a:solidFill>
                  <a:schemeClr val="tx1"/>
                </a:solidFill>
                <a:latin typeface="Arial" panose="020B0604020202020204" pitchFamily="34" charset="0"/>
                <a:ea typeface="汉仪行者笔记简" panose="02010509060101010101" charset="-122"/>
              </a:defRPr>
            </a:lvl1pPr>
            <a:lvl2pPr>
              <a:defRPr baseline="0">
                <a:solidFill>
                  <a:schemeClr val="tx1"/>
                </a:solidFill>
                <a:latin typeface="Arial" panose="020B0604020202020204" pitchFamily="34" charset="0"/>
                <a:ea typeface="汉仪行者笔记简" panose="02010509060101010101" charset="-122"/>
              </a:defRPr>
            </a:lvl2pPr>
            <a:lvl3pPr>
              <a:defRPr baseline="0">
                <a:solidFill>
                  <a:schemeClr val="tx1"/>
                </a:solidFill>
                <a:latin typeface="Arial" panose="020B0604020202020204" pitchFamily="34" charset="0"/>
                <a:ea typeface="汉仪行者笔记简" panose="02010509060101010101" charset="-122"/>
              </a:defRPr>
            </a:lvl3pPr>
            <a:lvl4pPr>
              <a:defRPr baseline="0">
                <a:solidFill>
                  <a:schemeClr val="tx1"/>
                </a:solidFill>
                <a:latin typeface="Arial" panose="020B0604020202020204" pitchFamily="34" charset="0"/>
                <a:ea typeface="汉仪行者笔记简" panose="02010509060101010101" charset="-122"/>
              </a:defRPr>
            </a:lvl4pPr>
            <a:lvl5pPr>
              <a:defRPr baseline="0">
                <a:solidFill>
                  <a:schemeClr val="tx1"/>
                </a:solidFill>
                <a:latin typeface="Arial" panose="020B0604020202020204" pitchFamily="34" charset="0"/>
                <a:ea typeface="汉仪行者笔记简" panose="02010509060101010101"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1" name="文本占位符 10"/>
          <p:cNvSpPr>
            <a:spLocks noGrp="1"/>
          </p:cNvSpPr>
          <p:nvPr>
            <p:ph type="body" sz="quarter" idx="15"/>
            <p:custDataLst>
              <p:tags r:id="rId9"/>
            </p:custDataLst>
          </p:nvPr>
        </p:nvSpPr>
        <p:spPr>
          <a:xfrm>
            <a:off x="572400" y="4816800"/>
            <a:ext cx="5342400" cy="781200"/>
          </a:xfrm>
        </p:spPr>
        <p:txBody>
          <a:bodyPr/>
          <a:lstStyle>
            <a:lvl1pPr>
              <a:defRPr baseline="0">
                <a:solidFill>
                  <a:schemeClr val="tx1"/>
                </a:solidFill>
                <a:latin typeface="Arial" panose="020B0604020202020204" pitchFamily="34" charset="0"/>
                <a:ea typeface="汉仪行者笔记简" panose="02010509060101010101" charset="-122"/>
              </a:defRPr>
            </a:lvl1pPr>
          </a:lstStyle>
          <a:p>
            <a:pPr lvl="0"/>
            <a:r>
              <a:rPr lang="zh-CN" altLang="en-US" dirty="0"/>
              <a:t>单击此处编辑母版文本样式</a:t>
            </a:r>
          </a:p>
        </p:txBody>
      </p:sp>
      <p:sp>
        <p:nvSpPr>
          <p:cNvPr id="13" name="文本占位符 12"/>
          <p:cNvSpPr>
            <a:spLocks noGrp="1"/>
          </p:cNvSpPr>
          <p:nvPr>
            <p:ph type="body" sz="quarter" idx="16"/>
            <p:custDataLst>
              <p:tags r:id="rId10"/>
            </p:custDataLst>
          </p:nvPr>
        </p:nvSpPr>
        <p:spPr>
          <a:xfrm>
            <a:off x="6253200" y="4813200"/>
            <a:ext cx="5367600" cy="781200"/>
          </a:xfrm>
        </p:spPr>
        <p:txBody>
          <a:bodyPr/>
          <a:lstStyle>
            <a:lvl1pPr>
              <a:defRPr baseline="0">
                <a:solidFill>
                  <a:schemeClr val="tx1"/>
                </a:solidFill>
                <a:latin typeface="Arial" panose="020B0604020202020204" pitchFamily="34" charset="0"/>
                <a:ea typeface="汉仪行者笔记简" panose="02010509060101010101" charset="-122"/>
              </a:defRPr>
            </a:lvl1pPr>
          </a:lstStyle>
          <a:p>
            <a:pPr lvl="0"/>
            <a:r>
              <a:rPr lang="zh-CN" altLang="en-US" dirty="0"/>
              <a:t>单击此处编辑母版文本样式</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9" cstate="print"/>
          <a:stretch>
            <a:fillRect/>
          </a:stretch>
        </p:blipFill>
        <p:spPr>
          <a:xfrm>
            <a:off x="0" y="1"/>
            <a:ext cx="12192000" cy="6857999"/>
          </a:xfrm>
          <a:prstGeom prst="rect">
            <a:avLst/>
          </a:prstGeom>
        </p:spPr>
      </p:pic>
      <p:sp>
        <p:nvSpPr>
          <p:cNvPr id="6" name="矩形 5"/>
          <p:cNvSpPr/>
          <p:nvPr>
            <p:custDataLst>
              <p:tags r:id="rId2"/>
            </p:custDataLst>
          </p:nvPr>
        </p:nvSpPr>
        <p:spPr>
          <a:xfrm>
            <a:off x="0" y="959224"/>
            <a:ext cx="12192000" cy="4939553"/>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olidFill>
                <a:schemeClr val="lt1"/>
              </a:solidFill>
              <a:sym typeface="+mn-ea"/>
            </a:endParaRPr>
          </a:p>
        </p:txBody>
      </p:sp>
      <p:sp>
        <p:nvSpPr>
          <p:cNvPr id="2" name="标题 1"/>
          <p:cNvSpPr>
            <a:spLocks noGrp="1"/>
          </p:cNvSpPr>
          <p:nvPr>
            <p:ph type="title" hasCustomPrompt="1"/>
            <p:custDataLst>
              <p:tags r:id="rId3"/>
            </p:custDataLst>
          </p:nvPr>
        </p:nvSpPr>
        <p:spPr>
          <a:xfrm>
            <a:off x="1522800" y="1339200"/>
            <a:ext cx="9144000" cy="2386800"/>
          </a:xfrm>
        </p:spPr>
        <p:txBody>
          <a:bodyPr anchor="b"/>
          <a:lstStyle>
            <a:lvl1pPr algn="ctr">
              <a:defRPr sz="6000" baseline="0">
                <a:solidFill>
                  <a:schemeClr val="tx1"/>
                </a:solidFill>
                <a:latin typeface="Arial" panose="020B0604020202020204" pitchFamily="34" charset="0"/>
                <a:ea typeface="汉仪行者笔记简" panose="02010509060101010101" charset="-122"/>
              </a:defRPr>
            </a:lvl1pPr>
          </a:lstStyle>
          <a:p>
            <a:r>
              <a:rPr lang="zh-CN" altLang="en-US" dirty="0"/>
              <a:t>单击此处编辑标题</a:t>
            </a:r>
          </a:p>
        </p:txBody>
      </p:sp>
      <p:sp>
        <p:nvSpPr>
          <p:cNvPr id="3" name="日期占位符 2"/>
          <p:cNvSpPr>
            <a:spLocks noGrp="1"/>
          </p:cNvSpPr>
          <p:nvPr>
            <p:ph type="dt" sz="half" idx="10"/>
            <p:custDataLst>
              <p:tags r:id="rId4"/>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760FBDFE-C587-4B4C-A407-44438C67B59E}" type="datetimeFigureOut">
              <a:rPr lang="zh-CN" altLang="en-US" smtClean="0"/>
              <a:pPr/>
              <a:t>2023/1/5</a:t>
            </a:fld>
            <a:endParaRPr lang="zh-CN" altLang="en-US"/>
          </a:p>
        </p:txBody>
      </p:sp>
      <p:sp>
        <p:nvSpPr>
          <p:cNvPr id="4" name="页脚占位符 3"/>
          <p:cNvSpPr>
            <a:spLocks noGrp="1"/>
          </p:cNvSpPr>
          <p:nvPr>
            <p:ph type="ftr" sz="quarter" idx="11"/>
            <p:custDataLst>
              <p:tags r:id="rId5"/>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a:latin typeface="Arial" panose="020B0604020202020204" pitchFamily="34" charset="0"/>
                <a:ea typeface="汉仪行者笔记简" panose="02010509060101010101" charset="-122"/>
                <a:cs typeface="汉仪行者笔记简" panose="02010509060101010101" charset="-122"/>
              </a:defRPr>
            </a:lvl1pPr>
          </a:lstStyle>
          <a:p>
            <a:fld id="{49AE70B2-8BF9-45C0-BB95-33D1B9D3A854}" type="slidenum">
              <a:rPr lang="zh-CN" altLang="en-US" smtClean="0"/>
              <a:pPr/>
              <a:t>‹#›</a:t>
            </a:fld>
            <a:endParaRPr lang="zh-CN" altLang="en-US" dirty="0"/>
          </a:p>
        </p:txBody>
      </p:sp>
      <p:sp>
        <p:nvSpPr>
          <p:cNvPr id="7" name="文本占位符 6"/>
          <p:cNvSpPr>
            <a:spLocks noGrp="1"/>
          </p:cNvSpPr>
          <p:nvPr>
            <p:ph type="body" sz="quarter" idx="13"/>
            <p:custDataLst>
              <p:tags r:id="rId7"/>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汉仪行者笔记简" panose="02010509060101010101" charset="-122"/>
              </a:defRPr>
            </a:lvl1pPr>
          </a:lstStyle>
          <a:p>
            <a:pPr lvl="0"/>
            <a:r>
              <a:rPr lang="zh-CN" altLang="en-US" dirty="0"/>
              <a:t>单击此处编辑母版文本样式</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gzl 9990008887777">
    <p:spTree>
      <p:nvGrpSpPr>
        <p:cNvPr id="1" name=""/>
        <p:cNvGrpSpPr/>
        <p:nvPr/>
      </p:nvGrpSpPr>
      <p:grpSpPr>
        <a:xfrm>
          <a:off x="0" y="0"/>
          <a:ext cx="0" cy="0"/>
          <a:chOff x="0" y="0"/>
          <a:chExt cx="0" cy="0"/>
        </a:xfrm>
      </p:grpSpPr>
      <p:pic>
        <p:nvPicPr>
          <p:cNvPr id="8" name="图片 7" descr="PPT底图1.PNG"/>
          <p:cNvPicPr>
            <a:picLocks noChangeAspect="1"/>
          </p:cNvPicPr>
          <p:nvPr userDrawn="1"/>
        </p:nvPicPr>
        <p:blipFill>
          <a:blip r:embed="rId2" cstate="print"/>
          <a:stretch>
            <a:fillRect/>
          </a:stretch>
        </p:blipFill>
        <p:spPr>
          <a:xfrm>
            <a:off x="1" y="0"/>
            <a:ext cx="12192000" cy="6858000"/>
          </a:xfrm>
          <a:prstGeom prst="rect">
            <a:avLst/>
          </a:prstGeom>
        </p:spPr>
      </p:pic>
      <p:sp>
        <p:nvSpPr>
          <p:cNvPr id="2" name="矩形 1"/>
          <p:cNvSpPr/>
          <p:nvPr userDrawn="1"/>
        </p:nvSpPr>
        <p:spPr bwMode="auto">
          <a:xfrm>
            <a:off x="0" y="720745"/>
            <a:ext cx="12192001" cy="143617"/>
          </a:xfrm>
          <a:prstGeom prst="rect">
            <a:avLst/>
          </a:prstGeom>
          <a:gradFill flip="none" rotWithShape="1">
            <a:gsLst>
              <a:gs pos="0">
                <a:srgbClr val="C00000"/>
              </a:gs>
              <a:gs pos="50000">
                <a:srgbClr val="FF2600">
                  <a:alpha val="49020"/>
                </a:srgbClr>
              </a:gs>
              <a:gs pos="100000">
                <a:srgbClr val="FFFFFF"/>
              </a:gs>
            </a:gsLst>
            <a:lin ang="0" scaled="1"/>
            <a:tileRect/>
          </a:gradFill>
          <a:ln w="9525" cap="flat" cmpd="sng" algn="ctr">
            <a:noFill/>
            <a:prstDash val="solid"/>
            <a:round/>
            <a:headEnd type="none" w="med" len="med"/>
            <a:tailEnd type="none" w="med" len="med"/>
          </a:ln>
        </p:spPr>
        <p:txBody>
          <a:bodyPr vert="horz" wrap="square" lIns="91186" tIns="45593" rIns="91186" bIns="45593"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795"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med" p14:dur="700" advTm="0">
        <p:fade/>
      </p:transition>
    </mc:Choice>
    <mc:Fallback>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tags" Target="../tags/tag4.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tags" Target="../tags/tag3.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pPr/>
              <a:t>2023/1/5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2"/>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23"/>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汉仪行者笔记简" panose="02010509060101010101" charset="-122"/>
                <a:cs typeface="汉仪行者笔记简" panose="02010509060101010101" charset="-122"/>
              </a:defRPr>
            </a:lvl1pPr>
          </a:lstStyle>
          <a:p>
            <a:fld id="{760FBDFE-C587-4B4C-A407-44438C67B59E}" type="datetimeFigureOut">
              <a:rPr lang="zh-CN" altLang="en-US" smtClean="0"/>
              <a:pPr/>
              <a:t>2023/1/5</a:t>
            </a:fld>
            <a:endParaRPr lang="zh-CN" altLang="en-US"/>
          </a:p>
        </p:txBody>
      </p:sp>
      <p:sp>
        <p:nvSpPr>
          <p:cNvPr id="5" name="页脚占位符 4"/>
          <p:cNvSpPr>
            <a:spLocks noGrp="1"/>
          </p:cNvSpPr>
          <p:nvPr>
            <p:ph type="ftr" sz="quarter" idx="3"/>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汉仪行者笔记简" panose="02010509060101010101" charset="-122"/>
                <a:cs typeface="汉仪行者笔记简" panose="02010509060101010101" charset="-122"/>
              </a:defRPr>
            </a:lvl1pPr>
          </a:lstStyle>
          <a:p>
            <a:endParaRPr lang="zh-CN" altLang="en-US" dirty="0"/>
          </a:p>
        </p:txBody>
      </p:sp>
      <p:sp>
        <p:nvSpPr>
          <p:cNvPr id="6" name="灯片编号占位符 5"/>
          <p:cNvSpPr>
            <a:spLocks noGrp="1"/>
          </p:cNvSpPr>
          <p:nvPr>
            <p:ph type="sldNum" sz="quarter" idx="4"/>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汉仪行者笔记简" panose="02010509060101010101" charset="-122"/>
                <a:cs typeface="汉仪行者笔记简" panose="02010509060101010101" charset="-122"/>
              </a:defRPr>
            </a:lvl1pPr>
          </a:lstStyle>
          <a:p>
            <a:fld id="{49AE70B2-8BF9-45C0-BB95-33D1B9D3A854}" type="slidenum">
              <a:rPr lang="zh-CN" altLang="en-US" smtClean="0"/>
              <a:pPr/>
              <a:t>‹#›</a:t>
            </a:fld>
            <a:endParaRPr lang="zh-CN" altLang="en-US" dirty="0"/>
          </a:p>
        </p:txBody>
      </p:sp>
      <p:sp>
        <p:nvSpPr>
          <p:cNvPr id="8"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汉仪行者笔记简" panose="02010509060101010101"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汉仪行者笔记简" panose="02010509060101010101"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汉仪行者笔记简" panose="02010509060101010101"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汉仪行者笔记简" panose="02010509060101010101"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汉仪行者笔记简" panose="02010509060101010101"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汉仪行者笔记简" panose="0201050906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74.xml"/><Relationship Id="rId1" Type="http://schemas.openxmlformats.org/officeDocument/2006/relationships/tags" Target="../tags/tag73.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0.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0.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30.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0.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30.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76.xml"/><Relationship Id="rId1" Type="http://schemas.openxmlformats.org/officeDocument/2006/relationships/tags" Target="../tags/tag75.xml"/><Relationship Id="rId4"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7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idx="1"/>
            <p:custDataLst>
              <p:tags r:id="rId2"/>
            </p:custDataLst>
          </p:nvPr>
        </p:nvSpPr>
        <p:spPr>
          <a:xfrm>
            <a:off x="2196465" y="2435225"/>
            <a:ext cx="7799070" cy="1987550"/>
          </a:xfrm>
        </p:spPr>
        <p:txBody>
          <a:bodyPr>
            <a:noAutofit/>
          </a:bodyPr>
          <a:lstStyle/>
          <a:p>
            <a:pPr marL="0" indent="0" algn="ctr">
              <a:lnSpc>
                <a:spcPct val="120000"/>
              </a:lnSpc>
              <a:spcBef>
                <a:spcPts val="0"/>
              </a:spcBef>
              <a:spcAft>
                <a:spcPts val="0"/>
              </a:spcAft>
              <a:buSzPct val="100000"/>
              <a:buNone/>
            </a:pPr>
            <a:r>
              <a:rPr altLang="zh-CN" sz="6000" b="0">
                <a:solidFill>
                  <a:schemeClr val="dk1"/>
                </a:solidFill>
                <a:latin typeface="方正小标宋简体" panose="03000509000000000000" charset="-122"/>
                <a:ea typeface="方正小标宋简体" panose="03000509000000000000" charset="-122"/>
                <a:sym typeface="+mn-ea"/>
              </a:rPr>
              <a:t>文化市场统计填报</a:t>
            </a:r>
            <a:br>
              <a:rPr altLang="zh-CN" sz="6000" b="0">
                <a:solidFill>
                  <a:schemeClr val="dk1"/>
                </a:solidFill>
                <a:latin typeface="方正小标宋简体" panose="03000509000000000000" charset="-122"/>
                <a:ea typeface="方正小标宋简体" panose="03000509000000000000" charset="-122"/>
                <a:sym typeface="+mn-ea"/>
              </a:rPr>
            </a:br>
            <a:r>
              <a:rPr altLang="zh-CN" sz="6000" b="0">
                <a:solidFill>
                  <a:schemeClr val="dk1"/>
                </a:solidFill>
                <a:latin typeface="方正小标宋简体" panose="03000509000000000000" charset="-122"/>
                <a:ea typeface="方正小标宋简体" panose="03000509000000000000" charset="-122"/>
                <a:sym typeface="+mn-ea"/>
              </a:rPr>
              <a:t>移动端</a:t>
            </a:r>
          </a:p>
        </p:txBody>
      </p:sp>
      <p:sp>
        <p:nvSpPr>
          <p:cNvPr id="2" name="文本框 1"/>
          <p:cNvSpPr txBox="1"/>
          <p:nvPr/>
        </p:nvSpPr>
        <p:spPr>
          <a:xfrm>
            <a:off x="7026275" y="5120005"/>
            <a:ext cx="4064000" cy="368300"/>
          </a:xfrm>
          <a:prstGeom prst="rect">
            <a:avLst/>
          </a:prstGeom>
          <a:noFill/>
        </p:spPr>
        <p:txBody>
          <a:bodyPr wrap="square" rtlCol="0">
            <a:spAutoFit/>
          </a:bodyPr>
          <a:lstStyle/>
          <a:p>
            <a:endParaRPr lang="zh-CN" altLang="en-US"/>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40000" y="69313"/>
            <a:ext cx="10497552" cy="720000"/>
          </a:xfrm>
        </p:spPr>
        <p:txBody>
          <a:bodyPr/>
          <a:lstStyle/>
          <a:p>
            <a:pPr lvl="0"/>
            <a:r>
              <a:rPr lang="zh-CN" altLang="en-US" sz="3190" b="0" dirty="0">
                <a:latin typeface="黑体" panose="02010609060101010101" charset="-122"/>
                <a:ea typeface="黑体" panose="02010609060101010101" charset="-122"/>
              </a:rPr>
              <a:t>移动端下载和安装</a:t>
            </a:r>
          </a:p>
        </p:txBody>
      </p:sp>
      <p:pic>
        <p:nvPicPr>
          <p:cNvPr id="4" name="图片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663660" y="2377979"/>
            <a:ext cx="1937992" cy="1934411"/>
          </a:xfrm>
          <a:prstGeom prst="rect">
            <a:avLst/>
          </a:prstGeom>
        </p:spPr>
      </p:pic>
      <p:sp>
        <p:nvSpPr>
          <p:cNvPr id="5" name="文本框 4"/>
          <p:cNvSpPr txBox="1"/>
          <p:nvPr/>
        </p:nvSpPr>
        <p:spPr>
          <a:xfrm>
            <a:off x="2002806" y="4436150"/>
            <a:ext cx="1249680" cy="414020"/>
          </a:xfrm>
          <a:prstGeom prst="rect">
            <a:avLst/>
          </a:prstGeom>
          <a:noFill/>
        </p:spPr>
        <p:txBody>
          <a:bodyPr wrap="none" rtlCol="0">
            <a:spAutoFit/>
          </a:bodyPr>
          <a:lstStyle/>
          <a:p>
            <a:r>
              <a:rPr lang="zh-CN" altLang="en-US" sz="2095" dirty="0">
                <a:latin typeface="微软雅黑" panose="020B0503020204020204" charset="-122"/>
                <a:ea typeface="微软雅黑" panose="020B0503020204020204" charset="-122"/>
              </a:rPr>
              <a:t>扫码方式</a:t>
            </a:r>
          </a:p>
        </p:txBody>
      </p:sp>
      <p:sp>
        <p:nvSpPr>
          <p:cNvPr id="7" name="文本框 6"/>
          <p:cNvSpPr txBox="1"/>
          <p:nvPr/>
        </p:nvSpPr>
        <p:spPr>
          <a:xfrm>
            <a:off x="7977957" y="5351964"/>
            <a:ext cx="2849880" cy="737235"/>
          </a:xfrm>
          <a:prstGeom prst="rect">
            <a:avLst/>
          </a:prstGeom>
          <a:noFill/>
        </p:spPr>
        <p:txBody>
          <a:bodyPr wrap="none" rtlCol="0">
            <a:spAutoFit/>
          </a:bodyPr>
          <a:lstStyle/>
          <a:p>
            <a:pPr algn="ctr"/>
            <a:r>
              <a:rPr lang="zh-CN" altLang="en-US" sz="2095" dirty="0">
                <a:latin typeface="微软雅黑" panose="020B0503020204020204" charset="-122"/>
                <a:ea typeface="微软雅黑" panose="020B0503020204020204" charset="-122"/>
              </a:rPr>
              <a:t>应用市场下载方式</a:t>
            </a:r>
            <a:endParaRPr lang="en-US" altLang="zh-CN" sz="2095" dirty="0">
              <a:latin typeface="微软雅黑" panose="020B0503020204020204" charset="-122"/>
              <a:ea typeface="微软雅黑" panose="020B0503020204020204" charset="-122"/>
            </a:endParaRPr>
          </a:p>
          <a:p>
            <a:pPr algn="ctr"/>
            <a:r>
              <a:rPr lang="zh-CN" altLang="en-US" sz="2095" dirty="0">
                <a:latin typeface="微软雅黑" panose="020B0503020204020204" charset="-122"/>
                <a:ea typeface="微软雅黑" panose="020B0503020204020204" charset="-122"/>
              </a:rPr>
              <a:t>（苹果和安卓均支持）</a:t>
            </a:r>
          </a:p>
        </p:txBody>
      </p:sp>
      <p:sp>
        <p:nvSpPr>
          <p:cNvPr id="8" name="Oval 59"/>
          <p:cNvSpPr/>
          <p:nvPr/>
        </p:nvSpPr>
        <p:spPr>
          <a:xfrm>
            <a:off x="4962196" y="2632468"/>
            <a:ext cx="1796884" cy="1796884"/>
          </a:xfrm>
          <a:prstGeom prst="ellipse">
            <a:avLst/>
          </a:prstGeom>
          <a:blipFill rotWithShape="1">
            <a:blip r:embed="rId4" cstate="print"/>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5035">
              <a:lnSpc>
                <a:spcPct val="150000"/>
              </a:lnSpc>
              <a:defRPr/>
            </a:pPr>
            <a:endParaRPr lang="en-US" sz="1700">
              <a:solidFill>
                <a:prstClr val="white"/>
              </a:solidFill>
              <a:latin typeface="Arial" panose="020B0604020202020204" pitchFamily="34" charset="0"/>
              <a:ea typeface="微软雅黑" panose="020B0503020204020204" charset="-122"/>
              <a:sym typeface="Arial" panose="020B0604020202020204" pitchFamily="34" charset="0"/>
            </a:endParaRPr>
          </a:p>
        </p:txBody>
      </p:sp>
      <p:pic>
        <p:nvPicPr>
          <p:cNvPr id="9" name="图片 8"/>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426685" y="1126432"/>
            <a:ext cx="1952423" cy="4225532"/>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90282" y="902694"/>
            <a:ext cx="2651978" cy="5739549"/>
          </a:xfrm>
          <a:prstGeom prst="rect">
            <a:avLst/>
          </a:prstGeom>
        </p:spPr>
      </p:pic>
      <p:sp>
        <p:nvSpPr>
          <p:cNvPr id="2" name="标题 1"/>
          <p:cNvSpPr>
            <a:spLocks noGrp="1"/>
          </p:cNvSpPr>
          <p:nvPr>
            <p:ph type="title" idx="4294967295"/>
          </p:nvPr>
        </p:nvSpPr>
        <p:spPr>
          <a:xfrm>
            <a:off x="540000" y="14"/>
            <a:ext cx="10497552" cy="720000"/>
          </a:xfrm>
        </p:spPr>
        <p:txBody>
          <a:bodyPr/>
          <a:lstStyle/>
          <a:p>
            <a:pPr lvl="0"/>
            <a:r>
              <a:rPr lang="zh-CN" altLang="en-US" sz="3190" b="0" dirty="0">
                <a:latin typeface="黑体" panose="02010609060101010101" charset="-122"/>
                <a:ea typeface="黑体" panose="02010609060101010101" charset="-122"/>
              </a:rPr>
              <a:t>登录移动端，快捷登录</a:t>
            </a:r>
            <a:endParaRPr lang="zh-CN" altLang="zh-CN" sz="3190" b="0" dirty="0">
              <a:latin typeface="黑体" panose="02010609060101010101" charset="-122"/>
              <a:ea typeface="黑体" panose="02010609060101010101" charset="-122"/>
            </a:endParaRPr>
          </a:p>
        </p:txBody>
      </p:sp>
      <p:sp>
        <p:nvSpPr>
          <p:cNvPr id="7" name="箭头: 右 6"/>
          <p:cNvSpPr/>
          <p:nvPr/>
        </p:nvSpPr>
        <p:spPr>
          <a:xfrm>
            <a:off x="4963603" y="3098479"/>
            <a:ext cx="1097282" cy="66876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sz="2095"/>
          </a:p>
        </p:txBody>
      </p:sp>
      <p:sp>
        <p:nvSpPr>
          <p:cNvPr id="14" name="文本框 13"/>
          <p:cNvSpPr txBox="1"/>
          <p:nvPr/>
        </p:nvSpPr>
        <p:spPr>
          <a:xfrm>
            <a:off x="10502878" y="5998199"/>
            <a:ext cx="309880" cy="737235"/>
          </a:xfrm>
          <a:prstGeom prst="rect">
            <a:avLst/>
          </a:prstGeom>
          <a:noFill/>
        </p:spPr>
        <p:txBody>
          <a:bodyPr wrap="none" rtlCol="0">
            <a:spAutoFit/>
          </a:bodyPr>
          <a:lstStyle/>
          <a:p>
            <a:pPr algn="l"/>
            <a:endParaRPr lang="zh-CN" altLang="en-US" sz="2095" dirty="0">
              <a:latin typeface="微软雅黑" panose="020B0503020204020204" charset="-122"/>
              <a:ea typeface="微软雅黑" panose="020B0503020204020204" charset="-122"/>
            </a:endParaRPr>
          </a:p>
          <a:p>
            <a:endParaRPr lang="zh-CN" altLang="en-US" sz="2095"/>
          </a:p>
        </p:txBody>
      </p:sp>
      <p:sp>
        <p:nvSpPr>
          <p:cNvPr id="6" name="文本框 5"/>
          <p:cNvSpPr txBox="1"/>
          <p:nvPr/>
        </p:nvSpPr>
        <p:spPr>
          <a:xfrm>
            <a:off x="4748359" y="3931660"/>
            <a:ext cx="1416134" cy="737235"/>
          </a:xfrm>
          <a:prstGeom prst="rect">
            <a:avLst/>
          </a:prstGeom>
          <a:noFill/>
        </p:spPr>
        <p:txBody>
          <a:bodyPr wrap="square" rtlCol="0">
            <a:spAutoFit/>
          </a:bodyPr>
          <a:lstStyle/>
          <a:p>
            <a:pPr algn="ctr"/>
            <a:r>
              <a:rPr lang="zh-CN" altLang="en-US" sz="2095" dirty="0">
                <a:latin typeface="微软雅黑" panose="020B0503020204020204" charset="-122"/>
                <a:ea typeface="微软雅黑" panose="020B0503020204020204" charset="-122"/>
                <a:sym typeface="+mn-ea"/>
              </a:rPr>
              <a:t>登录页面</a:t>
            </a:r>
            <a:endParaRPr lang="zh-CN" altLang="en-US" sz="2095" dirty="0">
              <a:latin typeface="微软雅黑" panose="020B0503020204020204" charset="-122"/>
              <a:ea typeface="微软雅黑" panose="020B0503020204020204" charset="-122"/>
            </a:endParaRPr>
          </a:p>
          <a:p>
            <a:pPr algn="ctr"/>
            <a:endParaRPr lang="zh-CN" altLang="en-US" sz="2095" dirty="0"/>
          </a:p>
        </p:txBody>
      </p:sp>
      <p:sp>
        <p:nvSpPr>
          <p:cNvPr id="9" name="矩形 8"/>
          <p:cNvSpPr/>
          <p:nvPr/>
        </p:nvSpPr>
        <p:spPr>
          <a:xfrm>
            <a:off x="3284665" y="5998199"/>
            <a:ext cx="445794" cy="582983"/>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sz="2095"/>
          </a:p>
        </p:txBody>
      </p:sp>
      <p:pic>
        <p:nvPicPr>
          <p:cNvPr id="8" name="图片 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416968" y="840945"/>
            <a:ext cx="2651839" cy="5739247"/>
          </a:xfrm>
          <a:prstGeom prst="rect">
            <a:avLst/>
          </a:prstGeom>
        </p:spPr>
      </p:pic>
      <p:sp>
        <p:nvSpPr>
          <p:cNvPr id="13" name="矩形 12"/>
          <p:cNvSpPr/>
          <p:nvPr/>
        </p:nvSpPr>
        <p:spPr>
          <a:xfrm>
            <a:off x="1741360" y="1603154"/>
            <a:ext cx="926505" cy="582983"/>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sz="2095"/>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247605" y="949530"/>
            <a:ext cx="2403580" cy="5201950"/>
          </a:xfrm>
          <a:prstGeom prst="rect">
            <a:avLst/>
          </a:prstGeom>
        </p:spPr>
      </p:pic>
      <p:sp>
        <p:nvSpPr>
          <p:cNvPr id="2" name="标题 1"/>
          <p:cNvSpPr>
            <a:spLocks noGrp="1"/>
          </p:cNvSpPr>
          <p:nvPr>
            <p:ph type="title" idx="4294967295"/>
          </p:nvPr>
        </p:nvSpPr>
        <p:spPr>
          <a:xfrm>
            <a:off x="540000" y="240"/>
            <a:ext cx="7344000" cy="720000"/>
          </a:xfrm>
        </p:spPr>
        <p:txBody>
          <a:bodyPr/>
          <a:lstStyle/>
          <a:p>
            <a:pPr lvl="0"/>
            <a:r>
              <a:rPr lang="zh-CN" altLang="en-US" sz="3190" b="0" dirty="0">
                <a:latin typeface="黑体" panose="02010609060101010101" charset="-122"/>
                <a:ea typeface="黑体" panose="02010609060101010101" charset="-122"/>
              </a:rPr>
              <a:t>登录移动端，完成用户主体认证</a:t>
            </a:r>
          </a:p>
        </p:txBody>
      </p:sp>
      <p:sp>
        <p:nvSpPr>
          <p:cNvPr id="8" name="箭头: 右 6"/>
          <p:cNvSpPr/>
          <p:nvPr/>
        </p:nvSpPr>
        <p:spPr>
          <a:xfrm>
            <a:off x="6200593" y="3094935"/>
            <a:ext cx="1097282" cy="66876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sz="2095"/>
          </a:p>
        </p:txBody>
      </p:sp>
      <p:sp>
        <p:nvSpPr>
          <p:cNvPr id="12" name="文本框 11"/>
          <p:cNvSpPr txBox="1"/>
          <p:nvPr/>
        </p:nvSpPr>
        <p:spPr>
          <a:xfrm>
            <a:off x="414363" y="6197043"/>
            <a:ext cx="2352391" cy="629920"/>
          </a:xfrm>
          <a:prstGeom prst="rect">
            <a:avLst/>
          </a:prstGeom>
          <a:noFill/>
        </p:spPr>
        <p:txBody>
          <a:bodyPr wrap="square" rtlCol="0">
            <a:spAutoFit/>
          </a:bodyPr>
          <a:lstStyle/>
          <a:p>
            <a:pPr algn="ctr"/>
            <a:r>
              <a:rPr lang="zh-CN" altLang="en-US" sz="2095" dirty="0">
                <a:latin typeface="微软雅黑" panose="020B0503020204020204" charset="-122"/>
                <a:ea typeface="微软雅黑" panose="020B0503020204020204" charset="-122"/>
              </a:rPr>
              <a:t>首页快捷入口</a:t>
            </a:r>
            <a:endParaRPr lang="en-US" altLang="zh-CN" sz="2095" dirty="0">
              <a:latin typeface="微软雅黑" panose="020B0503020204020204" charset="-122"/>
              <a:ea typeface="微软雅黑" panose="020B0503020204020204" charset="-122"/>
            </a:endParaRPr>
          </a:p>
          <a:p>
            <a:pPr algn="ctr"/>
            <a:r>
              <a:rPr lang="zh-CN" altLang="en-US" sz="1395" dirty="0">
                <a:latin typeface="微软雅黑" panose="020B0503020204020204" charset="-122"/>
                <a:ea typeface="微软雅黑" panose="020B0503020204020204" charset="-122"/>
              </a:rPr>
              <a:t>直报结束后关闭</a:t>
            </a:r>
            <a:endParaRPr lang="zh-CN" altLang="en-US" sz="1395" dirty="0"/>
          </a:p>
        </p:txBody>
      </p:sp>
      <p:sp>
        <p:nvSpPr>
          <p:cNvPr id="4" name="矩形 3"/>
          <p:cNvSpPr/>
          <p:nvPr/>
        </p:nvSpPr>
        <p:spPr>
          <a:xfrm>
            <a:off x="3344314" y="5568413"/>
            <a:ext cx="445794" cy="582983"/>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sz="2095"/>
          </a:p>
        </p:txBody>
      </p:sp>
      <p:sp>
        <p:nvSpPr>
          <p:cNvPr id="16" name="矩形 15"/>
          <p:cNvSpPr/>
          <p:nvPr/>
        </p:nvSpPr>
        <p:spPr>
          <a:xfrm>
            <a:off x="5018872" y="1428715"/>
            <a:ext cx="445794" cy="291491"/>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sz="2095"/>
          </a:p>
        </p:txBody>
      </p:sp>
      <p:sp>
        <p:nvSpPr>
          <p:cNvPr id="5" name="矩形 4"/>
          <p:cNvSpPr/>
          <p:nvPr/>
        </p:nvSpPr>
        <p:spPr>
          <a:xfrm>
            <a:off x="7026255" y="2983394"/>
            <a:ext cx="5429036" cy="918845"/>
          </a:xfrm>
          <a:prstGeom prst="rect">
            <a:avLst/>
          </a:prstGeom>
          <a:noFill/>
        </p:spPr>
        <p:txBody>
          <a:bodyPr wrap="square" lIns="91281" tIns="45641" rIns="91281" bIns="45641">
            <a:spAutoFit/>
          </a:bodyPr>
          <a:lstStyle/>
          <a:p>
            <a:pPr algn="ctr"/>
            <a:r>
              <a:rPr lang="zh-CN" altLang="en-US" sz="5390" dirty="0">
                <a:ln w="0"/>
                <a:solidFill>
                  <a:schemeClr val="accent1"/>
                </a:solidFill>
                <a:effectLst>
                  <a:outerShdw blurRad="38100" dist="25400" dir="5400000" algn="ctr" rotWithShape="0">
                    <a:srgbClr val="6E747A">
                      <a:alpha val="43000"/>
                    </a:srgbClr>
                  </a:outerShdw>
                </a:effectLst>
              </a:rPr>
              <a:t>打开直报系统</a:t>
            </a:r>
            <a:endParaRPr lang="en-US" altLang="zh-CN" sz="5390" dirty="0">
              <a:ln w="0"/>
              <a:solidFill>
                <a:schemeClr val="accent1"/>
              </a:solidFill>
              <a:effectLst>
                <a:outerShdw blurRad="38100" dist="25400" dir="5400000" algn="ctr" rotWithShape="0">
                  <a:srgbClr val="6E747A">
                    <a:alpha val="43000"/>
                  </a:srgbClr>
                </a:outerShdw>
              </a:effectLst>
            </a:endParaRPr>
          </a:p>
        </p:txBody>
      </p:sp>
      <p:sp>
        <p:nvSpPr>
          <p:cNvPr id="19" name="文本框 18"/>
          <p:cNvSpPr txBox="1"/>
          <p:nvPr/>
        </p:nvSpPr>
        <p:spPr>
          <a:xfrm>
            <a:off x="2700583" y="6210355"/>
            <a:ext cx="3395417" cy="414020"/>
          </a:xfrm>
          <a:prstGeom prst="rect">
            <a:avLst/>
          </a:prstGeom>
          <a:noFill/>
        </p:spPr>
        <p:txBody>
          <a:bodyPr wrap="square" rtlCol="0">
            <a:spAutoFit/>
          </a:bodyPr>
          <a:lstStyle/>
          <a:p>
            <a:pPr algn="ctr"/>
            <a:r>
              <a:rPr lang="zh-CN" altLang="en-US" sz="2095" dirty="0">
                <a:latin typeface="微软雅黑" panose="020B0503020204020204" charset="-122"/>
                <a:ea typeface="微软雅黑" panose="020B0503020204020204" charset="-122"/>
              </a:rPr>
              <a:t>常设入口，首页</a:t>
            </a:r>
            <a:r>
              <a:rPr lang="en-US" altLang="zh-CN" sz="2095" dirty="0">
                <a:latin typeface="微软雅黑" panose="020B0503020204020204" charset="-122"/>
                <a:ea typeface="微软雅黑" panose="020B0503020204020204" charset="-122"/>
              </a:rPr>
              <a:t>-</a:t>
            </a:r>
            <a:r>
              <a:rPr lang="zh-CN" altLang="en-US" sz="2095" dirty="0">
                <a:latin typeface="微软雅黑" panose="020B0503020204020204" charset="-122"/>
                <a:ea typeface="微软雅黑" panose="020B0503020204020204" charset="-122"/>
              </a:rPr>
              <a:t>市场</a:t>
            </a:r>
            <a:r>
              <a:rPr lang="en-US" altLang="zh-CN" sz="2095" dirty="0">
                <a:latin typeface="微软雅黑" panose="020B0503020204020204" charset="-122"/>
                <a:ea typeface="微软雅黑" panose="020B0503020204020204" charset="-122"/>
              </a:rPr>
              <a:t>-</a:t>
            </a:r>
            <a:r>
              <a:rPr lang="zh-CN" altLang="en-US" sz="2095" dirty="0">
                <a:latin typeface="微软雅黑" panose="020B0503020204020204" charset="-122"/>
                <a:ea typeface="微软雅黑" panose="020B0503020204020204" charset="-122"/>
              </a:rPr>
              <a:t>置顶</a:t>
            </a:r>
          </a:p>
        </p:txBody>
      </p:sp>
      <p:pic>
        <p:nvPicPr>
          <p:cNvPr id="7" name="图片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75459" y="949530"/>
            <a:ext cx="2404218" cy="5203330"/>
          </a:xfrm>
          <a:prstGeom prst="rect">
            <a:avLst/>
          </a:prstGeom>
        </p:spPr>
      </p:pic>
      <p:sp>
        <p:nvSpPr>
          <p:cNvPr id="14" name="矩形 13"/>
          <p:cNvSpPr/>
          <p:nvPr/>
        </p:nvSpPr>
        <p:spPr>
          <a:xfrm>
            <a:off x="475459" y="3990722"/>
            <a:ext cx="2404217" cy="582983"/>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sz="2095"/>
          </a:p>
        </p:txBody>
      </p:sp>
      <p:sp>
        <p:nvSpPr>
          <p:cNvPr id="17" name="矩形 16"/>
          <p:cNvSpPr/>
          <p:nvPr/>
        </p:nvSpPr>
        <p:spPr>
          <a:xfrm>
            <a:off x="3248284" y="1777701"/>
            <a:ext cx="2402901" cy="510877"/>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sz="2095"/>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40000" y="-61"/>
            <a:ext cx="10497552" cy="720000"/>
          </a:xfrm>
        </p:spPr>
        <p:txBody>
          <a:bodyPr/>
          <a:lstStyle/>
          <a:p>
            <a:r>
              <a:rPr lang="zh-CN" altLang="en-US" sz="3190" b="0" dirty="0">
                <a:latin typeface="黑体" panose="02010609060101010101" charset="-122"/>
                <a:ea typeface="黑体" panose="02010609060101010101" charset="-122"/>
                <a:sym typeface="Source Han Sans SC"/>
              </a:rPr>
              <a:t>认证绑定方式说明</a:t>
            </a:r>
            <a:endParaRPr lang="en-US" altLang="zh-CN" sz="3190" b="0" dirty="0">
              <a:latin typeface="黑体" panose="02010609060101010101" charset="-122"/>
              <a:ea typeface="黑体" panose="02010609060101010101" charset="-122"/>
              <a:sym typeface="Source Han Sans SC"/>
            </a:endParaRPr>
          </a:p>
        </p:txBody>
      </p:sp>
      <p:sp>
        <p:nvSpPr>
          <p:cNvPr id="20" name="文本框 19"/>
          <p:cNvSpPr txBox="1"/>
          <p:nvPr/>
        </p:nvSpPr>
        <p:spPr>
          <a:xfrm>
            <a:off x="2018681" y="6321148"/>
            <a:ext cx="3930045" cy="414020"/>
          </a:xfrm>
          <a:prstGeom prst="rect">
            <a:avLst/>
          </a:prstGeom>
          <a:noFill/>
        </p:spPr>
        <p:txBody>
          <a:bodyPr wrap="square">
            <a:spAutoFit/>
          </a:bodyPr>
          <a:lstStyle/>
          <a:p>
            <a:pPr algn="ctr"/>
            <a:r>
              <a:rPr lang="zh-CN" altLang="en-US" sz="2095" dirty="0">
                <a:solidFill>
                  <a:srgbClr val="C00000"/>
                </a:solidFill>
                <a:latin typeface="黑体" panose="02010609060101010101" charset="-122"/>
                <a:ea typeface="黑体" panose="02010609060101010101" charset="-122"/>
                <a:sym typeface="+mn-ea"/>
              </a:rPr>
              <a:t>填报主体通过主体认证完成绑定</a:t>
            </a:r>
          </a:p>
        </p:txBody>
      </p:sp>
      <p:grpSp>
        <p:nvGrpSpPr>
          <p:cNvPr id="12" name="组合 11"/>
          <p:cNvGrpSpPr/>
          <p:nvPr/>
        </p:nvGrpSpPr>
        <p:grpSpPr>
          <a:xfrm>
            <a:off x="2717232" y="932221"/>
            <a:ext cx="2451057" cy="5307354"/>
            <a:chOff x="5665149" y="1136937"/>
            <a:chExt cx="2451057" cy="5307354"/>
          </a:xfrm>
        </p:grpSpPr>
        <p:pic>
          <p:nvPicPr>
            <p:cNvPr id="19" name="图片 1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665149" y="1136937"/>
              <a:ext cx="2451057" cy="5307354"/>
            </a:xfrm>
            <a:prstGeom prst="rect">
              <a:avLst/>
            </a:prstGeom>
            <a:ln>
              <a:solidFill>
                <a:schemeClr val="bg1">
                  <a:lumMod val="75000"/>
                </a:schemeClr>
              </a:solidFill>
            </a:ln>
          </p:spPr>
        </p:pic>
        <p:sp>
          <p:nvSpPr>
            <p:cNvPr id="10" name="椭圆 9"/>
            <p:cNvSpPr/>
            <p:nvPr/>
          </p:nvSpPr>
          <p:spPr bwMode="auto">
            <a:xfrm>
              <a:off x="6273039" y="3644426"/>
              <a:ext cx="1235274" cy="1235274"/>
            </a:xfrm>
            <a:prstGeom prst="ellipse">
              <a:avLst/>
            </a:prstGeom>
            <a:solidFill>
              <a:schemeClr val="bg1">
                <a:lumMod val="95000"/>
              </a:schemeClr>
            </a:solidFill>
            <a:ln w="9525" cap="flat" cmpd="sng" algn="ctr">
              <a:noFill/>
              <a:prstDash val="solid"/>
              <a:round/>
              <a:headEnd type="none" w="med" len="med"/>
              <a:tailEnd type="none" w="med" len="med"/>
            </a:ln>
          </p:spPr>
          <p:txBody>
            <a:bodyPr vert="horz" wrap="square" lIns="91186" tIns="45593" rIns="91186" bIns="45593" numCol="1" rtlCol="0" anchor="ctr" anchorCtr="0" compatLnSpc="1"/>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1795" b="1" dirty="0">
                  <a:latin typeface="Arial" panose="020B0604020202020204" pitchFamily="34" charset="0"/>
                  <a:ea typeface="宋体" panose="02010600030101010101" pitchFamily="2" charset="-122"/>
                </a:rPr>
                <a:t>填报</a:t>
              </a:r>
              <a:endParaRPr lang="en-US" altLang="zh-CN" sz="1795" b="1" dirty="0">
                <a:latin typeface="Arial" panose="020B0604020202020204" pitchFamily="34" charset="0"/>
                <a:ea typeface="宋体" panose="02010600030101010101" pitchFamily="2" charset="-122"/>
              </a:endParaRPr>
            </a:p>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1795" b="1" dirty="0">
                  <a:latin typeface="Arial" panose="020B0604020202020204" pitchFamily="34" charset="0"/>
                  <a:ea typeface="宋体" panose="02010600030101010101" pitchFamily="2" charset="-122"/>
                </a:rPr>
                <a:t>主体</a:t>
              </a:r>
              <a:endParaRPr kumimoji="0" lang="zh-CN" altLang="en-US" sz="1795"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p:txBody>
        </p:sp>
      </p:grpSp>
      <p:sp>
        <p:nvSpPr>
          <p:cNvPr id="4" name="矩形 3"/>
          <p:cNvSpPr/>
          <p:nvPr/>
        </p:nvSpPr>
        <p:spPr>
          <a:xfrm>
            <a:off x="6282179" y="1772816"/>
            <a:ext cx="3455670" cy="4016375"/>
          </a:xfrm>
          <a:prstGeom prst="rect">
            <a:avLst/>
          </a:prstGeom>
          <a:noFill/>
        </p:spPr>
        <p:txBody>
          <a:bodyPr wrap="square" lIns="91186" tIns="45593" rIns="91186" bIns="45593">
            <a:noAutofit/>
          </a:bodyPr>
          <a:lstStyle/>
          <a:p>
            <a:pPr algn="l"/>
            <a:r>
              <a:rPr lang="zh-CN" altLang="en-US" sz="3200" dirty="0">
                <a:ln w="0"/>
                <a:effectLst/>
                <a:latin typeface="黑体" panose="02010609060101010101" charset="-122"/>
                <a:ea typeface="黑体" panose="02010609060101010101" charset="-122"/>
                <a:sym typeface="+mn-ea"/>
              </a:rPr>
              <a:t>往年填报企业可直接进入完成本年度填报工作</a:t>
            </a:r>
            <a:endParaRPr lang="en-US" altLang="zh-CN" sz="3200" b="0" cap="none" spc="0" dirty="0">
              <a:ln w="0"/>
              <a:solidFill>
                <a:schemeClr val="tx1"/>
              </a:solidFill>
              <a:effectLst/>
              <a:latin typeface="黑体" panose="02010609060101010101" charset="-122"/>
              <a:ea typeface="黑体" panose="02010609060101010101" charset="-122"/>
            </a:endParaRPr>
          </a:p>
          <a:p>
            <a:pPr algn="ctr"/>
            <a:endParaRPr lang="en-US" altLang="zh-CN" sz="3200" dirty="0">
              <a:ln w="0"/>
              <a:effectLst/>
              <a:latin typeface="黑体" panose="02010609060101010101" charset="-122"/>
              <a:ea typeface="黑体" panose="02010609060101010101" charset="-122"/>
            </a:endParaRPr>
          </a:p>
          <a:p>
            <a:pPr algn="l"/>
            <a:r>
              <a:rPr lang="zh-CN" altLang="en-US" sz="3200" dirty="0">
                <a:ln w="0"/>
                <a:effectLst/>
                <a:latin typeface="黑体" panose="02010609060101010101" charset="-122"/>
                <a:ea typeface="黑体" panose="02010609060101010101" charset="-122"/>
                <a:sym typeface="+mn-ea"/>
              </a:rPr>
              <a:t>新填报主体单位需先完成企业主体认证</a:t>
            </a:r>
            <a:endParaRPr lang="zh-CN" altLang="en-US" sz="3200" b="0" cap="none" spc="0" dirty="0">
              <a:ln w="0"/>
              <a:solidFill>
                <a:schemeClr val="tx1"/>
              </a:solidFill>
              <a:effectLst/>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40000" y="267"/>
            <a:ext cx="10497552" cy="720000"/>
          </a:xfrm>
        </p:spPr>
        <p:txBody>
          <a:bodyPr/>
          <a:lstStyle/>
          <a:p>
            <a:pPr lvl="0"/>
            <a:r>
              <a:rPr lang="zh-CN" altLang="en-US" sz="3190" b="0" dirty="0">
                <a:latin typeface="黑体" panose="02010609060101010101" charset="-122"/>
                <a:ea typeface="黑体" panose="02010609060101010101" charset="-122"/>
                <a:sym typeface="Source Han Sans SC"/>
              </a:rPr>
              <a:t>企业主体认证方式说明</a:t>
            </a:r>
            <a:endParaRPr lang="en-US" altLang="zh-CN" sz="3190" b="0" dirty="0">
              <a:latin typeface="黑体" panose="02010609060101010101" charset="-122"/>
              <a:ea typeface="黑体" panose="02010609060101010101" charset="-122"/>
              <a:sym typeface="Source Han Sans SC"/>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926665" y="1304165"/>
            <a:ext cx="2362618" cy="5115856"/>
          </a:xfrm>
          <a:prstGeom prst="rect">
            <a:avLst/>
          </a:prstGeom>
          <a:ln>
            <a:solidFill>
              <a:schemeClr val="bg1">
                <a:lumMod val="75000"/>
              </a:schemeClr>
            </a:solidFill>
          </a:ln>
        </p:spPr>
      </p:pic>
      <p:pic>
        <p:nvPicPr>
          <p:cNvPr id="14" name="图片 1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827440" y="1304165"/>
            <a:ext cx="2364699" cy="5120361"/>
          </a:xfrm>
          <a:prstGeom prst="rect">
            <a:avLst/>
          </a:prstGeom>
          <a:ln>
            <a:solidFill>
              <a:schemeClr val="bg1">
                <a:lumMod val="75000"/>
              </a:schemeClr>
            </a:solidFill>
          </a:ln>
        </p:spPr>
      </p:pic>
      <p:pic>
        <p:nvPicPr>
          <p:cNvPr id="16" name="图片 1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983856" y="1304165"/>
            <a:ext cx="2363389" cy="5117525"/>
          </a:xfrm>
          <a:prstGeom prst="rect">
            <a:avLst/>
          </a:prstGeom>
          <a:ln>
            <a:solidFill>
              <a:schemeClr val="bg1">
                <a:lumMod val="75000"/>
              </a:schemeClr>
            </a:solidFill>
          </a:ln>
        </p:spPr>
      </p:pic>
      <p:sp>
        <p:nvSpPr>
          <p:cNvPr id="17" name="箭头: 右 16"/>
          <p:cNvSpPr/>
          <p:nvPr/>
        </p:nvSpPr>
        <p:spPr>
          <a:xfrm>
            <a:off x="4371790" y="3302220"/>
            <a:ext cx="354984" cy="4868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95"/>
          </a:p>
        </p:txBody>
      </p:sp>
      <p:sp>
        <p:nvSpPr>
          <p:cNvPr id="18" name="箭头: 右 17"/>
          <p:cNvSpPr/>
          <p:nvPr/>
        </p:nvSpPr>
        <p:spPr>
          <a:xfrm>
            <a:off x="7495653" y="3292077"/>
            <a:ext cx="354984" cy="4868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95"/>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40000" y="267"/>
            <a:ext cx="10497552" cy="720000"/>
          </a:xfrm>
        </p:spPr>
        <p:txBody>
          <a:bodyPr/>
          <a:lstStyle/>
          <a:p>
            <a:pPr lvl="0"/>
            <a:r>
              <a:rPr lang="zh-CN" altLang="en-US" sz="3190" b="0" dirty="0">
                <a:latin typeface="黑体" panose="02010609060101010101" charset="-122"/>
                <a:ea typeface="黑体" panose="02010609060101010101" charset="-122"/>
                <a:sym typeface="Source Han Sans SC"/>
              </a:rPr>
              <a:t>自主申诉他人占用本单位账号问题</a:t>
            </a:r>
          </a:p>
        </p:txBody>
      </p:sp>
      <p:sp>
        <p:nvSpPr>
          <p:cNvPr id="17" name="箭头: 右 16"/>
          <p:cNvSpPr/>
          <p:nvPr/>
        </p:nvSpPr>
        <p:spPr>
          <a:xfrm>
            <a:off x="3726518" y="3285123"/>
            <a:ext cx="354984" cy="4868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95"/>
          </a:p>
        </p:txBody>
      </p:sp>
      <p:sp>
        <p:nvSpPr>
          <p:cNvPr id="18" name="箭头: 右 17"/>
          <p:cNvSpPr/>
          <p:nvPr/>
        </p:nvSpPr>
        <p:spPr>
          <a:xfrm>
            <a:off x="7690533" y="3285112"/>
            <a:ext cx="354984" cy="4868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95"/>
          </a:p>
        </p:txBody>
      </p:sp>
      <p:pic>
        <p:nvPicPr>
          <p:cNvPr id="3" name="图片 2"/>
          <p:cNvPicPr>
            <a:picLocks noChangeAspect="1"/>
          </p:cNvPicPr>
          <p:nvPr/>
        </p:nvPicPr>
        <p:blipFill>
          <a:blip r:embed="rId2" cstate="print"/>
          <a:stretch>
            <a:fillRect/>
          </a:stretch>
        </p:blipFill>
        <p:spPr>
          <a:xfrm>
            <a:off x="4157016" y="1130968"/>
            <a:ext cx="3375808" cy="5350253"/>
          </a:xfrm>
          <a:prstGeom prst="rect">
            <a:avLst/>
          </a:prstGeom>
        </p:spPr>
      </p:pic>
      <p:sp>
        <p:nvSpPr>
          <p:cNvPr id="5" name="矩形 4"/>
          <p:cNvSpPr/>
          <p:nvPr/>
        </p:nvSpPr>
        <p:spPr>
          <a:xfrm>
            <a:off x="8079886" y="2953436"/>
            <a:ext cx="4080510" cy="949325"/>
          </a:xfrm>
          <a:prstGeom prst="rect">
            <a:avLst/>
          </a:prstGeom>
          <a:noFill/>
          <a:ln>
            <a:noFill/>
          </a:ln>
        </p:spPr>
        <p:txBody>
          <a:bodyPr wrap="none" rtlCol="0" anchor="t">
            <a:spAutoFit/>
          </a:bodyPr>
          <a:lstStyle/>
          <a:p>
            <a:pPr algn="ctr"/>
            <a:r>
              <a:rPr lang="zh-CN" altLang="en-US" sz="2790">
                <a:solidFill>
                  <a:schemeClr val="accent1"/>
                </a:solidFill>
                <a:effectLst/>
                <a:latin typeface="黑体" panose="02010609060101010101" charset="-122"/>
                <a:ea typeface="黑体" panose="02010609060101010101" charset="-122"/>
              </a:rPr>
              <a:t>等待解绑审核通过</a:t>
            </a:r>
          </a:p>
          <a:p>
            <a:pPr algn="ctr"/>
            <a:r>
              <a:rPr lang="zh-CN" altLang="en-US" sz="2790">
                <a:solidFill>
                  <a:schemeClr val="accent1"/>
                </a:solidFill>
                <a:effectLst/>
                <a:latin typeface="黑体" panose="02010609060101010101" charset="-122"/>
                <a:ea typeface="黑体" panose="02010609060101010101" charset="-122"/>
              </a:rPr>
              <a:t>即可进行本单位主体认证</a:t>
            </a:r>
          </a:p>
        </p:txBody>
      </p:sp>
      <p:pic>
        <p:nvPicPr>
          <p:cNvPr id="6" name="图片 5"/>
          <p:cNvPicPr>
            <a:picLocks noChangeAspect="1"/>
          </p:cNvPicPr>
          <p:nvPr/>
        </p:nvPicPr>
        <p:blipFill>
          <a:blip r:embed="rId3" cstate="print"/>
          <a:srcRect b="20215"/>
          <a:stretch>
            <a:fillRect/>
          </a:stretch>
        </p:blipFill>
        <p:spPr>
          <a:xfrm>
            <a:off x="207492" y="987856"/>
            <a:ext cx="3282721" cy="5675739"/>
          </a:xfrm>
          <a:prstGeom prst="rect">
            <a:avLst/>
          </a:prstGeom>
        </p:spPr>
      </p:pic>
      <p:sp>
        <p:nvSpPr>
          <p:cNvPr id="7" name="文本框 6"/>
          <p:cNvSpPr txBox="1"/>
          <p:nvPr/>
        </p:nvSpPr>
        <p:spPr>
          <a:xfrm>
            <a:off x="1285268" y="6086079"/>
            <a:ext cx="1127802" cy="193139"/>
          </a:xfrm>
          <a:prstGeom prst="rect">
            <a:avLst/>
          </a:prstGeom>
          <a:noFill/>
        </p:spPr>
        <p:txBody>
          <a:bodyPr wrap="square" rtlCol="0">
            <a:noAutofit/>
          </a:bodyPr>
          <a:lstStyle/>
          <a:p>
            <a:r>
              <a:rPr lang="zh-CN" altLang="en-US" sz="1195">
                <a:solidFill>
                  <a:srgbClr val="AFABAB"/>
                </a:solidFill>
                <a:latin typeface="微软雅黑" panose="020B0503020204020204" charset="-122"/>
                <a:ea typeface="微软雅黑" panose="020B0503020204020204" charset="-122"/>
              </a:rPr>
              <a:t>自主申诉解绑</a:t>
            </a:r>
          </a:p>
        </p:txBody>
      </p:sp>
      <p:sp>
        <p:nvSpPr>
          <p:cNvPr id="8" name="椭圆 7"/>
          <p:cNvSpPr/>
          <p:nvPr/>
        </p:nvSpPr>
        <p:spPr>
          <a:xfrm>
            <a:off x="1213079" y="5942334"/>
            <a:ext cx="1292445" cy="646539"/>
          </a:xfrm>
          <a:prstGeom prst="ellipse">
            <a:avLst/>
          </a:prstGeom>
          <a:noFill/>
          <a:ln w="38100" cap="flat" cmpd="sng" algn="ctr">
            <a:solidFill>
              <a:srgbClr val="FF0000"/>
            </a:solidFill>
            <a:prstDash val="solid"/>
            <a:round/>
            <a:headEnd type="none" w="med" len="med"/>
            <a:tailEnd type="none" w="med" len="med"/>
          </a:ln>
          <a:extLst>
            <a:ext uri="{909E8E84-426E-40DD-AFC4-6F175D3DCCD1}">
              <a14:hiddenFill xmlns:a14="http://schemas.microsoft.com/office/drawing/2010/main" xmlns="">
                <a:solidFill>
                  <a:schemeClr val="accent1"/>
                </a:solidFill>
              </a14:hiddenFill>
            </a:ext>
          </a:extLst>
        </p:spPr>
        <p:txBody>
          <a:bodyPr vert="horz" wrap="square" lIns="91186" tIns="45593" rIns="91186" bIns="45593" numCol="1"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HK" altLang="en-US" sz="1795"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40000" y="-149"/>
            <a:ext cx="10497552" cy="720000"/>
          </a:xfrm>
        </p:spPr>
        <p:txBody>
          <a:bodyPr/>
          <a:lstStyle/>
          <a:p>
            <a:pPr lvl="0"/>
            <a:r>
              <a:rPr lang="zh-CN" altLang="en-US" sz="3190" b="0" dirty="0">
                <a:latin typeface="黑体" panose="02010609060101010101" charset="-122"/>
                <a:ea typeface="黑体" panose="02010609060101010101" charset="-122"/>
                <a:cs typeface="黑体" panose="02010609060101010101" charset="-122"/>
                <a:sym typeface="Source Han Sans SC"/>
              </a:rPr>
              <a:t>企业填报（</a:t>
            </a:r>
            <a:r>
              <a:rPr lang="en-US" altLang="zh-CN" sz="3190" b="0" dirty="0">
                <a:latin typeface="黑体" panose="02010609060101010101" charset="-122"/>
                <a:ea typeface="黑体" panose="02010609060101010101" charset="-122"/>
                <a:cs typeface="黑体" panose="02010609060101010101" charset="-122"/>
                <a:sym typeface="Source Han Sans SC"/>
              </a:rPr>
              <a:t>1</a:t>
            </a:r>
            <a:r>
              <a:rPr lang="zh-CN" altLang="en-US" sz="3190" b="0" dirty="0">
                <a:latin typeface="黑体" panose="02010609060101010101" charset="-122"/>
                <a:ea typeface="黑体" panose="02010609060101010101" charset="-122"/>
                <a:cs typeface="黑体" panose="02010609060101010101" charset="-122"/>
                <a:sym typeface="Source Han Sans SC"/>
              </a:rPr>
              <a:t>）</a:t>
            </a:r>
            <a:endParaRPr lang="en-US" altLang="zh-CN" sz="3190" b="0" dirty="0">
              <a:latin typeface="黑体" panose="02010609060101010101" charset="-122"/>
              <a:ea typeface="黑体" panose="02010609060101010101" charset="-122"/>
              <a:cs typeface="黑体" panose="02010609060101010101" charset="-122"/>
              <a:sym typeface="Source Han Sans SC"/>
            </a:endParaRPr>
          </a:p>
        </p:txBody>
      </p:sp>
      <p:sp>
        <p:nvSpPr>
          <p:cNvPr id="6" name="箭头: 右 6"/>
          <p:cNvSpPr/>
          <p:nvPr/>
        </p:nvSpPr>
        <p:spPr>
          <a:xfrm>
            <a:off x="4113116" y="3618338"/>
            <a:ext cx="1097282" cy="66876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sz="2095"/>
          </a:p>
        </p:txBody>
      </p:sp>
      <p:sp>
        <p:nvSpPr>
          <p:cNvPr id="8" name="文本框 4"/>
          <p:cNvSpPr txBox="1"/>
          <p:nvPr/>
        </p:nvSpPr>
        <p:spPr>
          <a:xfrm>
            <a:off x="9216390" y="1160145"/>
            <a:ext cx="2661920" cy="5631180"/>
          </a:xfrm>
          <a:prstGeom prst="rect">
            <a:avLst/>
          </a:prstGeom>
          <a:noFill/>
        </p:spPr>
        <p:txBody>
          <a:bodyPr wrap="square" rtlCol="0">
            <a:spAutoFit/>
          </a:bodyPr>
          <a:lstStyle/>
          <a:p>
            <a:pPr algn="l"/>
            <a:r>
              <a:rPr lang="zh-CN" altLang="en-US" sz="2400" dirty="0">
                <a:solidFill>
                  <a:srgbClr val="C00000"/>
                </a:solidFill>
                <a:latin typeface="黑体" panose="02010609060101010101" charset="-122"/>
                <a:ea typeface="黑体" panose="02010609060101010101" charset="-122"/>
                <a:cs typeface="黑体" panose="02010609060101010101" charset="-122"/>
                <a:sym typeface="+mn-ea"/>
              </a:rPr>
              <a:t>注：年报只能提交一次</a:t>
            </a:r>
            <a:endParaRPr lang="en-US" altLang="zh-CN" sz="2400" dirty="0">
              <a:solidFill>
                <a:srgbClr val="C00000"/>
              </a:solidFill>
              <a:latin typeface="黑体" panose="02010609060101010101" charset="-122"/>
              <a:ea typeface="黑体" panose="02010609060101010101" charset="-122"/>
              <a:cs typeface="黑体" panose="02010609060101010101" charset="-122"/>
              <a:sym typeface="+mn-ea"/>
            </a:endParaRPr>
          </a:p>
          <a:p>
            <a:pPr algn="l"/>
            <a:endParaRPr lang="en-US" altLang="zh-CN" sz="2400" dirty="0">
              <a:solidFill>
                <a:srgbClr val="C00000"/>
              </a:solidFill>
              <a:latin typeface="黑体" panose="02010609060101010101" charset="-122"/>
              <a:ea typeface="黑体" panose="02010609060101010101" charset="-122"/>
              <a:cs typeface="黑体" panose="02010609060101010101" charset="-122"/>
              <a:sym typeface="+mn-ea"/>
            </a:endParaRPr>
          </a:p>
          <a:p>
            <a:r>
              <a:rPr lang="zh-CN" altLang="en-US" sz="2400" dirty="0">
                <a:latin typeface="黑体" panose="02010609060101010101" charset="-122"/>
                <a:ea typeface="黑体" panose="02010609060101010101" charset="-122"/>
                <a:cs typeface="黑体" panose="02010609060101010101" charset="-122"/>
                <a:sym typeface="+mn-ea"/>
              </a:rPr>
              <a:t>三项填写完成后，点击提交时系统会提示</a:t>
            </a:r>
            <a:r>
              <a:rPr lang="en-US" altLang="zh-CN" sz="2400" dirty="0">
                <a:latin typeface="黑体" panose="02010609060101010101" charset="-122"/>
                <a:ea typeface="黑体" panose="02010609060101010101" charset="-122"/>
                <a:cs typeface="黑体" panose="02010609060101010101" charset="-122"/>
                <a:sym typeface="+mn-ea"/>
              </a:rPr>
              <a:t>“</a:t>
            </a:r>
            <a:r>
              <a:rPr lang="zh-CN" altLang="en-US" sz="2400" dirty="0">
                <a:latin typeface="黑体" panose="02010609060101010101" charset="-122"/>
                <a:ea typeface="黑体" panose="02010609060101010101" charset="-122"/>
                <a:cs typeface="黑体" panose="02010609060101010101" charset="-122"/>
                <a:sym typeface="+mn-ea"/>
              </a:rPr>
              <a:t>提交信息后无法变更，请确认后再进行提交</a:t>
            </a:r>
            <a:r>
              <a:rPr lang="en-US" altLang="zh-CN" sz="2400" dirty="0">
                <a:latin typeface="黑体" panose="02010609060101010101" charset="-122"/>
                <a:ea typeface="黑体" panose="02010609060101010101" charset="-122"/>
                <a:cs typeface="黑体" panose="02010609060101010101" charset="-122"/>
                <a:sym typeface="+mn-ea"/>
              </a:rPr>
              <a:t>”</a:t>
            </a:r>
          </a:p>
          <a:p>
            <a:pPr algn="l"/>
            <a:endParaRPr lang="en-US" altLang="zh-CN" sz="2400" dirty="0">
              <a:solidFill>
                <a:srgbClr val="C00000"/>
              </a:solidFill>
              <a:latin typeface="黑体" panose="02010609060101010101" charset="-122"/>
              <a:ea typeface="黑体" panose="02010609060101010101" charset="-122"/>
              <a:cs typeface="黑体" panose="02010609060101010101" charset="-122"/>
              <a:sym typeface="+mn-ea"/>
            </a:endParaRPr>
          </a:p>
          <a:p>
            <a:r>
              <a:rPr lang="zh-CN" altLang="en-US" sz="2400" dirty="0">
                <a:solidFill>
                  <a:srgbClr val="C00000"/>
                </a:solidFill>
                <a:latin typeface="黑体" panose="02010609060101010101" charset="-122"/>
                <a:ea typeface="黑体" panose="02010609060101010101" charset="-122"/>
                <a:cs typeface="黑体" panose="02010609060101010101" charset="-122"/>
                <a:sym typeface="+mn-ea"/>
              </a:rPr>
              <a:t>如果已经提交年报又想修改请联系上级管理机构进行驳回或在记录里进行收回处理。</a:t>
            </a:r>
            <a:endParaRPr lang="zh-CN" altLang="en-US" sz="2400" b="1" dirty="0">
              <a:solidFill>
                <a:srgbClr val="C00000"/>
              </a:solidFill>
              <a:sym typeface="+mn-ea"/>
            </a:endParaRPr>
          </a:p>
          <a:p>
            <a:pPr algn="l"/>
            <a:endParaRPr lang="zh-CN" altLang="en-US" sz="2400" b="1" dirty="0">
              <a:solidFill>
                <a:srgbClr val="C00000"/>
              </a:solidFill>
              <a:sym typeface="+mn-ea"/>
            </a:endParaRPr>
          </a:p>
        </p:txBody>
      </p:sp>
      <p:pic>
        <p:nvPicPr>
          <p:cNvPr id="9" name="图片 8" descr="基本情况年报"/>
          <p:cNvPicPr>
            <a:picLocks noChangeAspect="1"/>
          </p:cNvPicPr>
          <p:nvPr/>
        </p:nvPicPr>
        <p:blipFill>
          <a:blip r:embed="rId2" cstate="print"/>
          <a:stretch>
            <a:fillRect/>
          </a:stretch>
        </p:blipFill>
        <p:spPr>
          <a:xfrm>
            <a:off x="5490567" y="1147393"/>
            <a:ext cx="3464901" cy="5468027"/>
          </a:xfrm>
          <a:prstGeom prst="rect">
            <a:avLst/>
          </a:prstGeom>
        </p:spPr>
      </p:pic>
      <p:pic>
        <p:nvPicPr>
          <p:cNvPr id="10" name="图片 9"/>
          <p:cNvPicPr>
            <a:picLocks noChangeAspect="1"/>
          </p:cNvPicPr>
          <p:nvPr/>
        </p:nvPicPr>
        <p:blipFill>
          <a:blip r:embed="rId3" cstate="print"/>
          <a:srcRect l="597" t="550" r="1176"/>
          <a:stretch>
            <a:fillRect/>
          </a:stretch>
        </p:blipFill>
        <p:spPr>
          <a:xfrm>
            <a:off x="439705" y="1160072"/>
            <a:ext cx="3336853" cy="5388789"/>
          </a:xfrm>
          <a:prstGeom prst="rect">
            <a:avLst/>
          </a:prstGeom>
          <a:ln>
            <a:solidFill>
              <a:schemeClr val="bg1">
                <a:lumMod val="50000"/>
              </a:schemeClr>
            </a:solidFill>
          </a:ln>
        </p:spPr>
      </p:pic>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40000" y="72"/>
            <a:ext cx="10497552" cy="720000"/>
          </a:xfrm>
        </p:spPr>
        <p:txBody>
          <a:bodyPr/>
          <a:lstStyle/>
          <a:p>
            <a:pPr lvl="0"/>
            <a:r>
              <a:rPr lang="zh-CN" altLang="en-US" sz="3190" b="0" dirty="0">
                <a:latin typeface="黑体" panose="02010609060101010101" charset="-122"/>
                <a:ea typeface="黑体" panose="02010609060101010101" charset="-122"/>
                <a:cs typeface="黑体" panose="02010609060101010101" charset="-122"/>
                <a:sym typeface="Source Han Sans SC"/>
              </a:rPr>
              <a:t>企业填报（</a:t>
            </a:r>
            <a:r>
              <a:rPr lang="en-US" altLang="zh-CN" sz="3190" b="0" dirty="0">
                <a:latin typeface="黑体" panose="02010609060101010101" charset="-122"/>
                <a:ea typeface="黑体" panose="02010609060101010101" charset="-122"/>
                <a:cs typeface="黑体" panose="02010609060101010101" charset="-122"/>
                <a:sym typeface="Source Han Sans SC"/>
              </a:rPr>
              <a:t>2</a:t>
            </a:r>
            <a:r>
              <a:rPr lang="zh-CN" altLang="en-US" sz="3190" b="0" dirty="0">
                <a:latin typeface="黑体" panose="02010609060101010101" charset="-122"/>
                <a:ea typeface="黑体" panose="02010609060101010101" charset="-122"/>
                <a:cs typeface="黑体" panose="02010609060101010101" charset="-122"/>
                <a:sym typeface="Source Han Sans SC"/>
              </a:rPr>
              <a:t>）</a:t>
            </a:r>
            <a:endParaRPr lang="en-US" altLang="zh-CN" sz="3190" b="0" dirty="0">
              <a:latin typeface="黑体" panose="02010609060101010101" charset="-122"/>
              <a:ea typeface="黑体" panose="02010609060101010101" charset="-122"/>
              <a:cs typeface="黑体" panose="02010609060101010101" charset="-122"/>
              <a:sym typeface="Source Han Sans SC"/>
            </a:endParaRPr>
          </a:p>
        </p:txBody>
      </p:sp>
      <p:sp>
        <p:nvSpPr>
          <p:cNvPr id="18" name="箭头: 右 6"/>
          <p:cNvSpPr/>
          <p:nvPr/>
        </p:nvSpPr>
        <p:spPr>
          <a:xfrm>
            <a:off x="4724761" y="3612831"/>
            <a:ext cx="1097282" cy="66876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scene3d>
              <a:camera prst="orthographicFront"/>
              <a:lightRig rig="threePt" dir="t"/>
            </a:scene3d>
          </a:bodyPr>
          <a:lstStyle/>
          <a:p>
            <a:pPr algn="ctr"/>
            <a:endParaRPr lang="zh-CN" altLang="en-US" sz="2095">
              <a:ln w="22225">
                <a:solidFill>
                  <a:schemeClr val="accent2"/>
                </a:solidFill>
                <a:prstDash val="solid"/>
              </a:ln>
              <a:solidFill>
                <a:schemeClr val="accent2">
                  <a:lumMod val="40000"/>
                  <a:lumOff val="60000"/>
                </a:schemeClr>
              </a:solidFill>
            </a:endParaRPr>
          </a:p>
        </p:txBody>
      </p:sp>
      <p:pic>
        <p:nvPicPr>
          <p:cNvPr id="20" name="图片 19"/>
          <p:cNvPicPr>
            <a:picLocks noChangeAspect="1"/>
          </p:cNvPicPr>
          <p:nvPr/>
        </p:nvPicPr>
        <p:blipFill>
          <a:blip r:embed="rId3" cstate="print"/>
          <a:stretch>
            <a:fillRect/>
          </a:stretch>
        </p:blipFill>
        <p:spPr>
          <a:xfrm>
            <a:off x="474457" y="1186893"/>
            <a:ext cx="3433840" cy="5520007"/>
          </a:xfrm>
          <a:prstGeom prst="rect">
            <a:avLst/>
          </a:prstGeom>
        </p:spPr>
      </p:pic>
      <p:pic>
        <p:nvPicPr>
          <p:cNvPr id="21" name="图片 20"/>
          <p:cNvPicPr>
            <a:picLocks noChangeAspect="1"/>
          </p:cNvPicPr>
          <p:nvPr/>
        </p:nvPicPr>
        <p:blipFill>
          <a:blip r:embed="rId4" cstate="print"/>
          <a:stretch>
            <a:fillRect/>
          </a:stretch>
        </p:blipFill>
        <p:spPr>
          <a:xfrm>
            <a:off x="6403542" y="1187210"/>
            <a:ext cx="3605940" cy="5520007"/>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40000" y="0"/>
            <a:ext cx="10497552" cy="720000"/>
          </a:xfrm>
        </p:spPr>
        <p:txBody>
          <a:bodyPr/>
          <a:lstStyle/>
          <a:p>
            <a:pPr lvl="0"/>
            <a:r>
              <a:rPr lang="zh-CN" altLang="en-US" sz="3190" b="0" dirty="0">
                <a:latin typeface="黑体" panose="02010609060101010101" charset="-122"/>
                <a:ea typeface="黑体" panose="02010609060101010101" charset="-122"/>
                <a:cs typeface="黑体" panose="02010609060101010101" charset="-122"/>
                <a:sym typeface="Source Han Sans SC"/>
              </a:rPr>
              <a:t>企业填报（</a:t>
            </a:r>
            <a:r>
              <a:rPr lang="en-US" altLang="zh-CN" sz="3190" b="0" dirty="0">
                <a:latin typeface="黑体" panose="02010609060101010101" charset="-122"/>
                <a:ea typeface="黑体" panose="02010609060101010101" charset="-122"/>
                <a:cs typeface="黑体" panose="02010609060101010101" charset="-122"/>
                <a:sym typeface="Source Han Sans SC"/>
              </a:rPr>
              <a:t>3</a:t>
            </a:r>
            <a:r>
              <a:rPr lang="zh-CN" altLang="en-US" sz="3190" b="0" dirty="0">
                <a:latin typeface="黑体" panose="02010609060101010101" charset="-122"/>
                <a:ea typeface="黑体" panose="02010609060101010101" charset="-122"/>
                <a:cs typeface="黑体" panose="02010609060101010101" charset="-122"/>
                <a:sym typeface="Source Han Sans SC"/>
              </a:rPr>
              <a:t>）</a:t>
            </a:r>
            <a:endParaRPr lang="en-US" altLang="zh-CN" sz="3190" b="0" dirty="0">
              <a:latin typeface="黑体" panose="02010609060101010101" charset="-122"/>
              <a:ea typeface="黑体" panose="02010609060101010101" charset="-122"/>
              <a:cs typeface="黑体" panose="02010609060101010101" charset="-122"/>
              <a:sym typeface="Source Han Sans SC"/>
            </a:endParaRPr>
          </a:p>
        </p:txBody>
      </p:sp>
      <p:sp>
        <p:nvSpPr>
          <p:cNvPr id="16" name="箭头: 右 6"/>
          <p:cNvSpPr/>
          <p:nvPr/>
        </p:nvSpPr>
        <p:spPr>
          <a:xfrm>
            <a:off x="4896575" y="3773209"/>
            <a:ext cx="1097282" cy="66876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sz="2095"/>
          </a:p>
        </p:txBody>
      </p:sp>
      <p:pic>
        <p:nvPicPr>
          <p:cNvPr id="17" name="图片 16"/>
          <p:cNvPicPr>
            <a:picLocks noChangeAspect="1"/>
          </p:cNvPicPr>
          <p:nvPr/>
        </p:nvPicPr>
        <p:blipFill>
          <a:blip r:embed="rId2" cstate="print"/>
          <a:stretch>
            <a:fillRect/>
          </a:stretch>
        </p:blipFill>
        <p:spPr>
          <a:xfrm>
            <a:off x="473850" y="1225562"/>
            <a:ext cx="3224018" cy="5485776"/>
          </a:xfrm>
          <a:prstGeom prst="rect">
            <a:avLst/>
          </a:prstGeom>
        </p:spPr>
      </p:pic>
      <p:pic>
        <p:nvPicPr>
          <p:cNvPr id="18" name="图片 1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940657" y="1230095"/>
            <a:ext cx="3241996" cy="5481243"/>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40000" y="0"/>
            <a:ext cx="10497552" cy="720000"/>
          </a:xfrm>
        </p:spPr>
        <p:txBody>
          <a:bodyPr/>
          <a:lstStyle/>
          <a:p>
            <a:pPr lvl="0"/>
            <a:r>
              <a:rPr lang="zh-CN" altLang="en-US" sz="3190" b="0" dirty="0">
                <a:latin typeface="黑体" panose="02010609060101010101" charset="-122"/>
                <a:ea typeface="黑体" panose="02010609060101010101" charset="-122"/>
                <a:cs typeface="黑体" panose="02010609060101010101" charset="-122"/>
                <a:sym typeface="Source Han Sans SC"/>
              </a:rPr>
              <a:t>企业填报（</a:t>
            </a:r>
            <a:r>
              <a:rPr lang="en-US" altLang="zh-CN" sz="3190" b="0" dirty="0">
                <a:latin typeface="黑体" panose="02010609060101010101" charset="-122"/>
                <a:ea typeface="黑体" panose="02010609060101010101" charset="-122"/>
                <a:cs typeface="黑体" panose="02010609060101010101" charset="-122"/>
                <a:sym typeface="Source Han Sans SC"/>
              </a:rPr>
              <a:t>4</a:t>
            </a:r>
            <a:r>
              <a:rPr lang="zh-CN" altLang="en-US" sz="3190" b="0" dirty="0">
                <a:latin typeface="黑体" panose="02010609060101010101" charset="-122"/>
                <a:ea typeface="黑体" panose="02010609060101010101" charset="-122"/>
                <a:cs typeface="黑体" panose="02010609060101010101" charset="-122"/>
                <a:sym typeface="Source Han Sans SC"/>
              </a:rPr>
              <a:t>）极值显示与自动计算</a:t>
            </a:r>
          </a:p>
        </p:txBody>
      </p:sp>
      <p:sp>
        <p:nvSpPr>
          <p:cNvPr id="16" name="箭头: 右 6"/>
          <p:cNvSpPr/>
          <p:nvPr/>
        </p:nvSpPr>
        <p:spPr>
          <a:xfrm>
            <a:off x="4316256" y="3795421"/>
            <a:ext cx="1097282" cy="66876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sz="2095"/>
          </a:p>
        </p:txBody>
      </p:sp>
      <p:sp>
        <p:nvSpPr>
          <p:cNvPr id="17" name="文本框 3"/>
          <p:cNvSpPr txBox="1"/>
          <p:nvPr/>
        </p:nvSpPr>
        <p:spPr>
          <a:xfrm>
            <a:off x="9208135" y="1209040"/>
            <a:ext cx="2687955" cy="4939030"/>
          </a:xfrm>
          <a:prstGeom prst="rect">
            <a:avLst/>
          </a:prstGeom>
          <a:noFill/>
        </p:spPr>
        <p:txBody>
          <a:bodyPr wrap="square" rtlCol="0">
            <a:spAutoFit/>
          </a:bodyPr>
          <a:lstStyle/>
          <a:p>
            <a:pPr algn="just"/>
            <a:r>
              <a:rPr lang="zh-CN" altLang="en-US" sz="2095" dirty="0">
                <a:solidFill>
                  <a:schemeClr val="tx1"/>
                </a:solidFill>
                <a:latin typeface="黑体" panose="02010609060101010101" charset="-122"/>
                <a:ea typeface="黑体" panose="02010609060101010101" charset="-122"/>
                <a:cs typeface="黑体" panose="02010609060101010101" charset="-122"/>
                <a:sym typeface="+mn-ea"/>
              </a:rPr>
              <a:t>自动计算：填入营业收入和营业成本后，系统会根据后台公式：营业收入减去营业成本计算出营业利润，无需填写人填写</a:t>
            </a:r>
            <a:endParaRPr lang="en-US" altLang="zh-CN" sz="2095" dirty="0">
              <a:solidFill>
                <a:schemeClr val="tx1"/>
              </a:solidFill>
              <a:latin typeface="黑体" panose="02010609060101010101" charset="-122"/>
              <a:ea typeface="黑体" panose="02010609060101010101" charset="-122"/>
              <a:cs typeface="黑体" panose="02010609060101010101" charset="-122"/>
              <a:sym typeface="+mn-ea"/>
            </a:endParaRPr>
          </a:p>
          <a:p>
            <a:pPr algn="l"/>
            <a:endParaRPr lang="zh-CN" altLang="en-US" sz="2095" dirty="0">
              <a:latin typeface="黑体" panose="02010609060101010101" charset="-122"/>
              <a:ea typeface="黑体" panose="02010609060101010101" charset="-122"/>
              <a:cs typeface="黑体" panose="02010609060101010101" charset="-122"/>
              <a:sym typeface="+mn-ea"/>
            </a:endParaRPr>
          </a:p>
          <a:p>
            <a:pPr algn="l"/>
            <a:r>
              <a:rPr lang="zh-CN" altLang="en-US" sz="2095" dirty="0">
                <a:latin typeface="黑体" panose="02010609060101010101" charset="-122"/>
                <a:ea typeface="黑体" panose="02010609060101010101" charset="-122"/>
                <a:cs typeface="黑体" panose="02010609060101010101" charset="-122"/>
                <a:sym typeface="+mn-ea"/>
              </a:rPr>
              <a:t>此处需要注意单位是</a:t>
            </a:r>
            <a:r>
              <a:rPr lang="zh-CN" altLang="en-US" sz="2095" dirty="0">
                <a:solidFill>
                  <a:srgbClr val="C00000"/>
                </a:solidFill>
                <a:latin typeface="黑体" panose="02010609060101010101" charset="-122"/>
                <a:ea typeface="黑体" panose="02010609060101010101" charset="-122"/>
                <a:cs typeface="黑体" panose="02010609060101010101" charset="-122"/>
                <a:sym typeface="+mn-ea"/>
              </a:rPr>
              <a:t>万元</a:t>
            </a:r>
            <a:endParaRPr lang="en-US" altLang="zh-CN" sz="2095" dirty="0">
              <a:solidFill>
                <a:schemeClr val="tx1"/>
              </a:solidFill>
              <a:latin typeface="黑体" panose="02010609060101010101" charset="-122"/>
              <a:ea typeface="黑体" panose="02010609060101010101" charset="-122"/>
              <a:cs typeface="黑体" panose="02010609060101010101" charset="-122"/>
              <a:sym typeface="+mn-ea"/>
            </a:endParaRPr>
          </a:p>
          <a:p>
            <a:pPr algn="l"/>
            <a:endParaRPr lang="zh-CN" altLang="en-US" sz="2095" dirty="0">
              <a:solidFill>
                <a:schemeClr val="tx1"/>
              </a:solidFill>
              <a:latin typeface="黑体" panose="02010609060101010101" charset="-122"/>
              <a:ea typeface="黑体" panose="02010609060101010101" charset="-122"/>
              <a:cs typeface="黑体" panose="02010609060101010101" charset="-122"/>
              <a:sym typeface="+mn-ea"/>
            </a:endParaRPr>
          </a:p>
          <a:p>
            <a:pPr algn="l"/>
            <a:r>
              <a:rPr lang="zh-CN" altLang="en-US" sz="2095" dirty="0">
                <a:solidFill>
                  <a:schemeClr val="tx1"/>
                </a:solidFill>
                <a:latin typeface="黑体" panose="02010609060101010101" charset="-122"/>
                <a:ea typeface="黑体" panose="02010609060101010101" charset="-122"/>
                <a:cs typeface="黑体" panose="02010609060101010101" charset="-122"/>
                <a:sym typeface="+mn-ea"/>
              </a:rPr>
              <a:t>极值显示：对于部分有极值限制的字段，通过点击右侧问号图标可查看极值要求范围</a:t>
            </a:r>
          </a:p>
        </p:txBody>
      </p:sp>
      <p:pic>
        <p:nvPicPr>
          <p:cNvPr id="18" name="图片 17"/>
          <p:cNvPicPr>
            <a:picLocks noChangeAspect="1"/>
          </p:cNvPicPr>
          <p:nvPr/>
        </p:nvPicPr>
        <p:blipFill>
          <a:blip r:embed="rId2" cstate="print"/>
          <a:stretch>
            <a:fillRect/>
          </a:stretch>
        </p:blipFill>
        <p:spPr>
          <a:xfrm>
            <a:off x="443894" y="1209106"/>
            <a:ext cx="3286775" cy="5350755"/>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781237" y="1209106"/>
            <a:ext cx="3333171" cy="5350755"/>
          </a:xfrm>
          <a:prstGeom prst="rect">
            <a:avLst/>
          </a:prstGeom>
        </p:spPr>
      </p:pic>
      <p:sp>
        <p:nvSpPr>
          <p:cNvPr id="3" name="动作按钮: 帮助 2"/>
          <p:cNvSpPr/>
          <p:nvPr/>
        </p:nvSpPr>
        <p:spPr>
          <a:xfrm>
            <a:off x="8250286" y="3142142"/>
            <a:ext cx="215302" cy="215302"/>
          </a:xfrm>
          <a:prstGeom prst="actionButtonHelp">
            <a:avLst/>
          </a:prstGeom>
          <a:noFill/>
          <a:ln w="9525" cap="flat" cmpd="sng" algn="ctr">
            <a:solidFill>
              <a:schemeClr val="tx1"/>
            </a:solidFill>
            <a:prstDash val="solid"/>
            <a:round/>
            <a:headEnd type="none" w="med" len="med"/>
            <a:tailEnd type="none" w="med" len="med"/>
          </a:ln>
          <a:extLst>
            <a:ext uri="{909E8E84-426E-40DD-AFC4-6F175D3DCCD1}">
              <a14:hiddenFill xmlns:a14="http://schemas.microsoft.com/office/drawing/2010/main" xmlns="">
                <a:solidFill>
                  <a:schemeClr val="accent1"/>
                </a:solidFill>
              </a14:hiddenFill>
            </a:ext>
          </a:extLst>
        </p:spPr>
        <p:txBody>
          <a:bodyPr vert="horz" wrap="square" lIns="91186" tIns="45593" rIns="91186" bIns="45593" numCol="1"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HK" altLang="en-US" sz="1795"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 name="动作按钮: 帮助 3"/>
          <p:cNvSpPr/>
          <p:nvPr/>
        </p:nvSpPr>
        <p:spPr>
          <a:xfrm>
            <a:off x="8249653" y="6013890"/>
            <a:ext cx="215302" cy="215302"/>
          </a:xfrm>
          <a:prstGeom prst="actionButtonHelp">
            <a:avLst/>
          </a:prstGeom>
          <a:noFill/>
          <a:ln w="9525" cap="flat" cmpd="sng" algn="ctr">
            <a:solidFill>
              <a:schemeClr val="tx1"/>
            </a:solidFill>
            <a:prstDash val="solid"/>
            <a:round/>
            <a:headEnd type="none" w="med" len="med"/>
            <a:tailEnd type="none" w="med" len="med"/>
          </a:ln>
          <a:extLst>
            <a:ext uri="{909E8E84-426E-40DD-AFC4-6F175D3DCCD1}">
              <a14:hiddenFill xmlns:a14="http://schemas.microsoft.com/office/drawing/2010/main" xmlns="">
                <a:solidFill>
                  <a:schemeClr val="accent1"/>
                </a:solidFill>
              </a14:hiddenFill>
            </a:ext>
          </a:extLst>
        </p:spPr>
        <p:txBody>
          <a:bodyPr vert="horz" wrap="square" lIns="91186" tIns="45593" rIns="91186" bIns="45593" numCol="1"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HK" altLang="en-US" sz="1795"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40000" y="119"/>
            <a:ext cx="10497552" cy="720000"/>
          </a:xfrm>
        </p:spPr>
        <p:txBody>
          <a:bodyPr>
            <a:normAutofit/>
          </a:bodyPr>
          <a:lstStyle/>
          <a:p>
            <a:r>
              <a:rPr lang="zh-CN" altLang="en-US" sz="3190" b="0" dirty="0">
                <a:latin typeface="黑体" panose="02010609060101010101" charset="-122"/>
                <a:ea typeface="黑体" panose="02010609060101010101" charset="-122"/>
                <a:cs typeface="黑体" panose="02010609060101010101" charset="-122"/>
                <a:sym typeface="Source Han Sans SC"/>
              </a:rPr>
              <a:t>企业</a:t>
            </a:r>
            <a:r>
              <a:rPr lang="en-US" altLang="zh-CN" sz="3190" b="0" dirty="0">
                <a:latin typeface="黑体" panose="02010609060101010101" charset="-122"/>
                <a:ea typeface="黑体" panose="02010609060101010101" charset="-122"/>
                <a:cs typeface="黑体" panose="02010609060101010101" charset="-122"/>
                <a:sym typeface="Source Han Sans SC"/>
              </a:rPr>
              <a:t>-</a:t>
            </a:r>
            <a:r>
              <a:rPr lang="zh-CN" altLang="en-US" sz="3190" b="0" dirty="0">
                <a:latin typeface="黑体" panose="02010609060101010101" charset="-122"/>
                <a:ea typeface="黑体" panose="02010609060101010101" charset="-122"/>
                <a:cs typeface="黑体" panose="02010609060101010101" charset="-122"/>
                <a:sym typeface="Source Han Sans SC"/>
              </a:rPr>
              <a:t>查看直报审核状态，跟踪直报情况</a:t>
            </a:r>
          </a:p>
        </p:txBody>
      </p:sp>
      <p:pic>
        <p:nvPicPr>
          <p:cNvPr id="11" name="图片 10"/>
          <p:cNvPicPr>
            <a:picLocks noChangeAspect="1"/>
          </p:cNvPicPr>
          <p:nvPr/>
        </p:nvPicPr>
        <p:blipFill>
          <a:blip r:embed="rId2" cstate="print"/>
          <a:stretch>
            <a:fillRect/>
          </a:stretch>
        </p:blipFill>
        <p:spPr>
          <a:xfrm>
            <a:off x="1752512" y="1220491"/>
            <a:ext cx="3191689" cy="5336175"/>
          </a:xfrm>
          <a:prstGeom prst="rect">
            <a:avLst/>
          </a:prstGeom>
          <a:ln>
            <a:solidFill>
              <a:schemeClr val="bg1">
                <a:lumMod val="50000"/>
              </a:schemeClr>
            </a:solidFill>
          </a:ln>
        </p:spPr>
      </p:pic>
      <p:pic>
        <p:nvPicPr>
          <p:cNvPr id="12" name="图片 11"/>
          <p:cNvPicPr>
            <a:picLocks noChangeAspect="1"/>
          </p:cNvPicPr>
          <p:nvPr/>
        </p:nvPicPr>
        <p:blipFill>
          <a:blip r:embed="rId3" cstate="print"/>
          <a:srcRect r="4668"/>
          <a:stretch>
            <a:fillRect/>
          </a:stretch>
        </p:blipFill>
        <p:spPr>
          <a:xfrm>
            <a:off x="7217370" y="1220490"/>
            <a:ext cx="3493426" cy="5571351"/>
          </a:xfrm>
          <a:prstGeom prst="rect">
            <a:avLst/>
          </a:prstGeom>
        </p:spPr>
      </p:pic>
      <p:sp>
        <p:nvSpPr>
          <p:cNvPr id="13" name="箭头: 右 6"/>
          <p:cNvSpPr/>
          <p:nvPr/>
        </p:nvSpPr>
        <p:spPr>
          <a:xfrm>
            <a:off x="5503938" y="3129165"/>
            <a:ext cx="1310272" cy="93690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sz="2095"/>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idx="1"/>
            <p:custDataLst>
              <p:tags r:id="rId2"/>
            </p:custDataLst>
          </p:nvPr>
        </p:nvSpPr>
        <p:spPr>
          <a:xfrm>
            <a:off x="2196465" y="2435225"/>
            <a:ext cx="7799070" cy="1987550"/>
          </a:xfrm>
        </p:spPr>
        <p:txBody>
          <a:bodyPr>
            <a:noAutofit/>
          </a:bodyPr>
          <a:lstStyle/>
          <a:p>
            <a:pPr marL="0" indent="0" algn="ctr">
              <a:lnSpc>
                <a:spcPct val="120000"/>
              </a:lnSpc>
              <a:spcBef>
                <a:spcPts val="0"/>
              </a:spcBef>
              <a:spcAft>
                <a:spcPts val="0"/>
              </a:spcAft>
              <a:buSzPct val="100000"/>
              <a:buNone/>
            </a:pPr>
            <a:r>
              <a:rPr altLang="zh-CN" sz="6000" b="0">
                <a:solidFill>
                  <a:schemeClr val="dk1"/>
                </a:solidFill>
                <a:latin typeface="方正小标宋简体" panose="03000509000000000000" charset="-122"/>
                <a:ea typeface="方正小标宋简体" panose="03000509000000000000" charset="-122"/>
                <a:sym typeface="+mn-ea"/>
              </a:rPr>
              <a:t>文化市场统计填报</a:t>
            </a:r>
            <a:br>
              <a:rPr altLang="zh-CN" sz="6000" b="0">
                <a:solidFill>
                  <a:schemeClr val="dk1"/>
                </a:solidFill>
                <a:latin typeface="方正小标宋简体" panose="03000509000000000000" charset="-122"/>
                <a:ea typeface="方正小标宋简体" panose="03000509000000000000" charset="-122"/>
                <a:sym typeface="+mn-ea"/>
              </a:rPr>
            </a:br>
            <a:r>
              <a:rPr altLang="zh-CN" sz="6000" b="0">
                <a:solidFill>
                  <a:schemeClr val="dk1"/>
                </a:solidFill>
                <a:latin typeface="方正小标宋简体" panose="03000509000000000000" charset="-122"/>
                <a:ea typeface="方正小标宋简体" panose="03000509000000000000" charset="-122"/>
                <a:sym typeface="+mn-ea"/>
              </a:rPr>
              <a:t>联系方式</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112010" y="1031240"/>
            <a:ext cx="7967980" cy="2800767"/>
          </a:xfrm>
          <a:prstGeom prst="rect">
            <a:avLst/>
          </a:prstGeom>
          <a:noFill/>
        </p:spPr>
        <p:txBody>
          <a:bodyPr wrap="square" rtlCol="0" anchor="t">
            <a:spAutoFit/>
          </a:bodyPr>
          <a:lstStyle/>
          <a:p>
            <a:pPr algn="ctr"/>
            <a:r>
              <a:rPr lang="zh-CN" altLang="en-US" sz="2800" dirty="0">
                <a:latin typeface="方正小标宋简体" panose="03000509000000000000" charset="-122"/>
                <a:ea typeface="方正小标宋简体" panose="03000509000000000000" charset="-122"/>
                <a:cs typeface="仿宋_GB2312" panose="02010609030101010101" charset="-122"/>
              </a:rPr>
              <a:t>移动端技术支持</a:t>
            </a:r>
            <a:endParaRPr lang="zh-CN" altLang="en-US" sz="2400" dirty="0">
              <a:latin typeface="仿宋_GB2312" panose="02010609030101010101" charset="-122"/>
              <a:ea typeface="仿宋_GB2312" panose="02010609030101010101" charset="-122"/>
              <a:cs typeface="仿宋_GB2312" panose="02010609030101010101" charset="-122"/>
            </a:endParaRPr>
          </a:p>
          <a:p>
            <a:endParaRPr lang="zh-CN" altLang="en-US" sz="2800" dirty="0">
              <a:latin typeface="黑体" panose="02010609060101010101" charset="-122"/>
              <a:ea typeface="黑体" panose="02010609060101010101" charset="-122"/>
              <a:cs typeface="仿宋_GB2312" panose="02010609030101010101" charset="-122"/>
            </a:endParaRPr>
          </a:p>
          <a:p>
            <a:r>
              <a:rPr lang="zh-CN" altLang="en-US" sz="2400" dirty="0">
                <a:latin typeface="黑体" panose="02010609060101010101" charset="-122"/>
                <a:ea typeface="黑体" panose="02010609060101010101" charset="-122"/>
                <a:cs typeface="仿宋_GB2312" panose="02010609030101010101" charset="-122"/>
              </a:rPr>
              <a:t>联系人</a:t>
            </a:r>
            <a:endParaRPr lang="zh-CN" altLang="en-US" sz="2400" dirty="0">
              <a:latin typeface="仿宋_GB2312" panose="02010609030101010101" charset="-122"/>
              <a:ea typeface="仿宋_GB2312" panose="02010609030101010101" charset="-122"/>
              <a:cs typeface="仿宋_GB2312" panose="02010609030101010101" charset="-122"/>
            </a:endParaRPr>
          </a:p>
          <a:p>
            <a:pPr algn="l">
              <a:buClrTx/>
              <a:buSzTx/>
              <a:buFontTx/>
            </a:pPr>
            <a:r>
              <a:rPr lang="zh-CN" altLang="en-US" sz="2400" dirty="0">
                <a:latin typeface="仿宋_GB2312" panose="02010609030101010101" charset="-122"/>
                <a:ea typeface="仿宋_GB2312" panose="02010609030101010101" charset="-122"/>
                <a:cs typeface="仿宋_GB2312" panose="02010609030101010101" charset="-122"/>
                <a:sym typeface="+mn-ea"/>
              </a:rPr>
              <a:t>郝老师：18632718329</a:t>
            </a:r>
            <a:endParaRPr lang="zh-CN" altLang="en-US" sz="2400" dirty="0">
              <a:latin typeface="仿宋_GB2312" panose="02010609030101010101" charset="-122"/>
              <a:ea typeface="仿宋_GB2312" panose="02010609030101010101" charset="-122"/>
              <a:cs typeface="仿宋_GB2312" panose="02010609030101010101" charset="-122"/>
            </a:endParaRPr>
          </a:p>
          <a:p>
            <a:pPr algn="l">
              <a:buClrTx/>
              <a:buSzTx/>
              <a:buFontTx/>
            </a:pPr>
            <a:r>
              <a:rPr lang="zh-CN" altLang="en-US" sz="2400" dirty="0">
                <a:latin typeface="仿宋_GB2312" panose="02010609030101010101" charset="-122"/>
                <a:ea typeface="仿宋_GB2312" panose="02010609030101010101" charset="-122"/>
                <a:cs typeface="仿宋_GB2312" panose="02010609030101010101" charset="-122"/>
                <a:sym typeface="+mn-ea"/>
              </a:rPr>
              <a:t>常老师：13810257037</a:t>
            </a:r>
            <a:endParaRPr lang="zh-CN" altLang="en-US" sz="2400" dirty="0">
              <a:latin typeface="仿宋_GB2312" panose="02010609030101010101" charset="-122"/>
              <a:ea typeface="仿宋_GB2312" panose="02010609030101010101" charset="-122"/>
              <a:cs typeface="仿宋_GB2312" panose="02010609030101010101" charset="-122"/>
            </a:endParaRPr>
          </a:p>
          <a:p>
            <a:endParaRPr lang="zh-CN" altLang="en-US" sz="2400" dirty="0">
              <a:latin typeface="仿宋_GB2312" panose="02010609030101010101" charset="-122"/>
              <a:ea typeface="仿宋_GB2312" panose="02010609030101010101" charset="-122"/>
              <a:cs typeface="仿宋_GB2312" panose="02010609030101010101" charset="-122"/>
            </a:endParaRPr>
          </a:p>
          <a:p>
            <a:pPr algn="l">
              <a:buClrTx/>
              <a:buSzTx/>
              <a:buFontTx/>
            </a:pPr>
            <a:endParaRPr lang="zh-CN" altLang="en-US" sz="2400" dirty="0">
              <a:latin typeface="仿宋_GB2312" panose="02010609030101010101" charset="-122"/>
              <a:ea typeface="仿宋_GB2312" panose="02010609030101010101" charset="-122"/>
              <a:cs typeface="仿宋_GB2312" panose="02010609030101010101" charset="-122"/>
            </a:endParaRP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PP_MARK_KEY" val="23a51a78-fb56-460c-98ab-d5e863af19f1"/>
  <p:tag name="COMMONDATA" val="eyJoZGlkIjoiZjRmZDE4NjdhZjkxODViYmFmNjBmNjBhNjFmNzk2MDYifQ=="/>
</p:tagLst>
</file>

<file path=ppt/tags/tag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20550"/>
</p:tagLst>
</file>

<file path=ppt/tags/tag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20550"/>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220550"/>
  <p:tag name="KSO_WM_CHIP_COLORING" val="2"/>
</p:tagLst>
</file>

<file path=ppt/tags/tag5.xml><?xml version="1.0" encoding="utf-8"?>
<p:tagLst xmlns:a="http://schemas.openxmlformats.org/drawingml/2006/main" xmlns:r="http://schemas.openxmlformats.org/officeDocument/2006/relationships" xmlns:p="http://schemas.openxmlformats.org/presentationml/2006/main">
  <p:tag name="KSO_WM_UNIT_SUBTYPE" val="v"/>
  <p:tag name="KSO_WM_TEMPLATE_CATEGORY" val="chip"/>
  <p:tag name="KSO_WM_TEMPLATE_INDEX" val="20220550"/>
  <p:tag name="KSO_WM_UNIT_TYPE" val="i"/>
  <p:tag name="KSO_WM_UNIT_INDEX" val="1"/>
  <p:tag name="KSO_WM_UNIT_ID" val="chip20220550_1*i*1"/>
  <p:tag name="KSO_WM_BEAUTIFY_FLAG" val="#wm#"/>
  <p:tag name="KSO_WM_TAG_VERSION" val="1.0"/>
  <p:tag name="KSO_WM_CHIP_GROUPID" val="614db707ffb8e1d28d9db084"/>
  <p:tag name="KSO_WM_CHIP_XID" val="617a7e68004054b232b8a365"/>
  <p:tag name="KSO_WM_UNIT_DEC_AREA_ID" val="56c94bcba9b542eb899fa81d723eb45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9f432b86706f4671a2d146de95fce831"/>
</p:tagLst>
</file>

<file path=ppt/tags/tag6.xml><?xml version="1.0" encoding="utf-8"?>
<p:tagLst xmlns:a="http://schemas.openxmlformats.org/drawingml/2006/main" xmlns:r="http://schemas.openxmlformats.org/officeDocument/2006/relationships" xmlns:p="http://schemas.openxmlformats.org/presentationml/2006/main">
  <p:tag name="KSO_WM_UNIT_DEFAULT_FONT" val="88;96;2"/>
  <p:tag name="KSO_WM_UNIT_BLOCK" val="0"/>
  <p:tag name="KSO_WM_UNIT_DEC_AREA_ID" val="022a3dafc7ca45c89b220f58f3fd0a61"/>
  <p:tag name="KSO_WM_UNIT_ISCONTENTSTITLE" val="0"/>
  <p:tag name="KSO_WM_UNIT_ISNUMDGMTITLE" val="0"/>
  <p:tag name="KSO_WM_UNIT_PRESET_TEXT" val="我们的故事"/>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20550_1*a*1"/>
  <p:tag name="KSO_WM_TEMPLATE_CATEGORY" val="custom"/>
  <p:tag name="KSO_WM_TEMPLATE_INDEX" val="20220550"/>
  <p:tag name="KSO_WM_UNIT_LAYERLEVEL" val="1"/>
  <p:tag name="KSO_WM_TAG_VERSION" val="1.0"/>
  <p:tag name="KSO_WM_BEAUTIFY_FLAG" val="#wm#"/>
  <p:tag name="KSO_WM_CHIP_GROUPID" val="6168e227256448775aa5fe93"/>
  <p:tag name="KSO_WM_CHIP_XID" val="6168e227256448775aa5fe90"/>
  <p:tag name="KSO_WM_CHIP_FILLAREA_FILL_RULE" val="{&quot;fill_align&quot;:&quot;cm&quot;,&quot;fill_mode&quot;:&quot;adaptive&quot;,&quot;sacle_strategy&quot;:&quot;smart&quot;}"/>
  <p:tag name="KSO_WM_ASSEMBLE_CHIP_INDEX" val="6f0cfea630574557bf8d85aef1ed270a"/>
  <p:tag name="KSO_WM_UNIT_TEXT_FILL_FORE_SCHEMECOLOR_INDEX_BRIGHTNESS" val="0"/>
  <p:tag name="KSO_WM_UNIT_TEXT_FILL_FORE_SCHEMECOLOR_INDEX" val="13"/>
  <p:tag name="KSO_WM_UNIT_TEXT_FILL_TYPE" val="1"/>
  <p:tag name="KSO_WM_TEMPLATE_ASSEMBLE_XID" val="617a7f6d0692455894c27d65"/>
  <p:tag name="KSO_WM_TEMPLATE_ASSEMBLE_GROUPID" val="614db707ffb8e1d28d9db084"/>
</p:tagLst>
</file>

<file path=ppt/tags/tag7.xml><?xml version="1.0" encoding="utf-8"?>
<p:tagLst xmlns:a="http://schemas.openxmlformats.org/drawingml/2006/main" xmlns:r="http://schemas.openxmlformats.org/officeDocument/2006/relationships" xmlns:p="http://schemas.openxmlformats.org/presentationml/2006/main">
  <p:tag name="KSO_WM_UNIT_DEFAULT_FONT" val="24;26;2"/>
  <p:tag name="KSO_WM_UNIT_BLOCK" val="0"/>
  <p:tag name="KSO_WM_UNIT_DEC_AREA_ID" val="81db8137678540c784ab8e0640685af8"/>
  <p:tag name="KSO_WM_UNIT_ISCONTENTSTITLE" val="0"/>
  <p:tag name="KSO_WM_UNIT_ISNUMDGMTITLE" val="0"/>
  <p:tag name="KSO_WM_UNIT_PRESET_TEXT" val="CLICK TO ADD TITLE"/>
  <p:tag name="KSO_WM_UNIT_NOCLEAR" val="0"/>
  <p:tag name="KSO_WM_UNIT_VALUE" val="25"/>
  <p:tag name="KSO_WM_UNIT_HIGHLIGHT" val="0"/>
  <p:tag name="KSO_WM_UNIT_COMPATIBLE" val="0"/>
  <p:tag name="KSO_WM_UNIT_DIAGRAM_ISNUMVISUAL" val="0"/>
  <p:tag name="KSO_WM_UNIT_DIAGRAM_ISREFERUNIT" val="0"/>
  <p:tag name="KSO_WM_UNIT_TYPE" val="b"/>
  <p:tag name="KSO_WM_UNIT_INDEX" val="1"/>
  <p:tag name="KSO_WM_UNIT_ID" val="custom20220550_1*b*1"/>
  <p:tag name="KSO_WM_TEMPLATE_CATEGORY" val="custom"/>
  <p:tag name="KSO_WM_TEMPLATE_INDEX" val="20220550"/>
  <p:tag name="KSO_WM_UNIT_LAYERLEVEL" val="1"/>
  <p:tag name="KSO_WM_TAG_VERSION" val="1.0"/>
  <p:tag name="KSO_WM_BEAUTIFY_FLAG" val="#wm#"/>
  <p:tag name="KSO_WM_CHIP_GROUPID" val="6168e227256448775aa5fe93"/>
  <p:tag name="KSO_WM_CHIP_XID" val="6168e227256448775aa5fe90"/>
  <p:tag name="KSO_WM_CHIP_FILLAREA_FILL_RULE" val="{&quot;fill_align&quot;:&quot;cm&quot;,&quot;fill_mode&quot;:&quot;adaptive&quot;,&quot;sacle_strategy&quot;:&quot;smart&quot;}"/>
  <p:tag name="KSO_WM_ASSEMBLE_CHIP_INDEX" val="6f0cfea630574557bf8d85aef1ed270a"/>
  <p:tag name="KSO_WM_UNIT_TEXT_FILL_FORE_SCHEMECOLOR_INDEX_BRIGHTNESS" val="0"/>
  <p:tag name="KSO_WM_UNIT_TEXT_FILL_FORE_SCHEMECOLOR_INDEX" val="13"/>
  <p:tag name="KSO_WM_UNIT_TEXT_FILL_TYPE" val="1"/>
  <p:tag name="KSO_WM_TEMPLATE_ASSEMBLE_XID" val="617a7f6d0692455894c27d65"/>
  <p:tag name="KSO_WM_TEMPLATE_ASSEMBLE_GROUPID" val="614db707ffb8e1d28d9db084"/>
</p:tagLst>
</file>

<file path=ppt/tags/tag8.xml><?xml version="1.0" encoding="utf-8"?>
<p:tagLst xmlns:a="http://schemas.openxmlformats.org/drawingml/2006/main" xmlns:r="http://schemas.openxmlformats.org/officeDocument/2006/relationships" xmlns:p="http://schemas.openxmlformats.org/presentationml/2006/main">
  <p:tag name="KSO_WM_UNIT_SUBTYPE" val="v"/>
  <p:tag name="KSO_WM_TEMPLATE_CATEGORY" val="chip"/>
  <p:tag name="KSO_WM_TEMPLATE_INDEX" val="20220550"/>
  <p:tag name="KSO_WM_UNIT_TYPE" val="i"/>
  <p:tag name="KSO_WM_UNIT_INDEX" val="1"/>
  <p:tag name="KSO_WM_UNIT_ID" val="chip20220550_4*i*1"/>
  <p:tag name="KSO_WM_BEAUTIFY_FLAG" val="#wm#"/>
  <p:tag name="KSO_WM_TAG_VERSION" val="1.0"/>
  <p:tag name="KSO_WM_CHIP_GROUPID" val="614db707ffb8e1d28d9db084"/>
  <p:tag name="KSO_WM_CHIP_XID" val="617a7e68004054b232b8a35f"/>
  <p:tag name="KSO_WM_UNIT_DEC_AREA_ID" val="360d4737dade4fd4933bc48e1cee0ac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dc1976f1a252405e95f23300c6eda7e6"/>
</p:tagLst>
</file>

<file path=ppt/tags/tag9.xml><?xml version="1.0" encoding="utf-8"?>
<p:tagLst xmlns:a="http://schemas.openxmlformats.org/drawingml/2006/main" xmlns:r="http://schemas.openxmlformats.org/officeDocument/2006/relationships" xmlns:p="http://schemas.openxmlformats.org/presentationml/2006/main">
  <p:tag name="KSO_WM_UNIT_SUBTYPE" val="v"/>
  <p:tag name="KSO_WM_TEMPLATE_CATEGORY" val="chip"/>
  <p:tag name="KSO_WM_TEMPLATE_INDEX" val="20220550"/>
  <p:tag name="KSO_WM_UNIT_TYPE" val="i"/>
  <p:tag name="KSO_WM_UNIT_INDEX" val="1"/>
  <p:tag name="KSO_WM_UNIT_ID" val="chip20220550_3*i*1"/>
  <p:tag name="KSO_WM_BEAUTIFY_FLAG" val="#wm#"/>
  <p:tag name="KSO_WM_TAG_VERSION" val="1.0"/>
  <p:tag name="KSO_WM_CHIP_GROUPID" val="614db707ffb8e1d28d9db084"/>
  <p:tag name="KSO_WM_CHIP_XID" val="617a7e68004054b232b8a35c"/>
  <p:tag name="KSO_WM_UNIT_DEC_AREA_ID" val="c6607505989d4b3a819f93f9998cfc7f"/>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77118ae158a34140aac9bcb0a6e6b648"/>
</p:tagLst>
</file>

<file path=ppt/tags/tag1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添加标题"/>
  <p:tag name="KSO_WM_UNIT_NOCLEAR" val="0"/>
  <p:tag name="KSO_WM_UNIT_VALUE" val="5"/>
  <p:tag name="KSO_WM_UNIT_HIGHLIGHT" val="0"/>
  <p:tag name="KSO_WM_UNIT_COMPATIBLE" val="0"/>
  <p:tag name="KSO_WM_UNIT_DIAGRAM_ISNUMVISUAL" val="0"/>
  <p:tag name="KSO_WM_UNIT_DIAGRAM_ISREFERUNIT" val="0"/>
  <p:tag name="KSO_WM_UNIT_TYPE" val="a"/>
  <p:tag name="KSO_WM_UNIT_INDEX" val="1"/>
  <p:tag name="KSO_WM_UNIT_ID" val="custom20220550_1*a*1"/>
  <p:tag name="KSO_WM_TEMPLATE_CATEGORY" val="custom"/>
  <p:tag name="KSO_WM_TEMPLATE_INDEX" val="20220550"/>
  <p:tag name="KSO_WM_UNIT_LAYERLEVEL" val="1"/>
  <p:tag name="KSO_WM_TAG_VERSION" val="1.0"/>
  <p:tag name="KSO_WM_BEAUTIFY_FLAG" val="#wm#"/>
  <p:tag name="KSO_WM_UNIT_BLOCK" val="0"/>
  <p:tag name="KSO_WM_UNIT_DEC_AREA_ID" val="e0f6d1e1954249eaa42521058af616b4"/>
  <p:tag name="KSO_WM_UNIT_DEFAULT_FONT" val="60;72;2"/>
  <p:tag name="KSO_WM_CHIP_GROUPID" val="612ee0258ebfb23103c99f75"/>
  <p:tag name="KSO_WM_CHIP_XID" val="612ee0258ebfb23103c99f76"/>
  <p:tag name="KSO_WM_CHIP_FILLAREA_FILL_RULE" val="{&quot;fill_align&quot;:&quot;cm&quot;,&quot;fill_mode&quot;:&quot;adaptive&quot;,&quot;sacle_strategy&quot;:&quot;smart&quot;}"/>
  <p:tag name="KSO_WM_ASSEMBLE_CHIP_INDEX" val="01500112c52948bfb234816ba6570b45"/>
  <p:tag name="KSO_WM_UNIT_TEXT_FILL_FORE_SCHEMECOLOR_INDEX_BRIGHTNESS" val="0.15"/>
  <p:tag name="KSO_WM_UNIT_TEXT_FILL_FORE_SCHEMECOLOR_INDEX" val="13"/>
  <p:tag name="KSO_WM_UNIT_TEXT_FILL_TYPE" val="1"/>
  <p:tag name="KSO_WM_TEMPLATE_ASSEMBLE_XID" val="617a7f6c004054b232b8abe4"/>
  <p:tag name="KSO_WM_TEMPLATE_ASSEMBLE_GROUPID" val="614db707ffb8e1d28d9db084"/>
</p:tagLst>
</file>

<file path=ppt/tags/tag11.xml><?xml version="1.0" encoding="utf-8"?>
<p:tagLst xmlns:a="http://schemas.openxmlformats.org/drawingml/2006/main" xmlns:r="http://schemas.openxmlformats.org/officeDocument/2006/relationships" xmlns:p="http://schemas.openxmlformats.org/presentationml/2006/main">
  <p:tag name="KSO_WM_UNIT_SUBTYPE" val="v"/>
  <p:tag name="KSO_WM_TEMPLATE_CATEGORY" val="chip"/>
  <p:tag name="KSO_WM_TEMPLATE_INDEX" val="20220550"/>
  <p:tag name="KSO_WM_UNIT_TYPE" val="i"/>
  <p:tag name="KSO_WM_UNIT_INDEX" val="1"/>
  <p:tag name="KSO_WM_UNIT_ID" val="chip20220550_4*i*1"/>
  <p:tag name="KSO_WM_BEAUTIFY_FLAG" val="#wm#"/>
  <p:tag name="KSO_WM_TAG_VERSION" val="1.0"/>
  <p:tag name="KSO_WM_CHIP_GROUPID" val="614db707ffb8e1d28d9db084"/>
  <p:tag name="KSO_WM_CHIP_XID" val="617a7e68004054b232b8a35f"/>
  <p:tag name="KSO_WM_UNIT_DEC_AREA_ID" val="360d4737dade4fd4933bc48e1cee0ac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dc1976f1a252405e95f23300c6eda7e6"/>
</p:tagLst>
</file>

<file path=ppt/tags/tag12.xml><?xml version="1.0" encoding="utf-8"?>
<p:tagLst xmlns:a="http://schemas.openxmlformats.org/drawingml/2006/main" xmlns:r="http://schemas.openxmlformats.org/officeDocument/2006/relationships" xmlns:p="http://schemas.openxmlformats.org/presentationml/2006/main">
  <p:tag name="KSO_WM_UNIT_SUBTYPE" val="v"/>
  <p:tag name="KSO_WM_TEMPLATE_CATEGORY" val="chip"/>
  <p:tag name="KSO_WM_TEMPLATE_INDEX" val="20220550"/>
  <p:tag name="KSO_WM_UNIT_TYPE" val="i"/>
  <p:tag name="KSO_WM_UNIT_INDEX" val="1"/>
  <p:tag name="KSO_WM_UNIT_ID" val="chip20220550_4*i*1"/>
  <p:tag name="KSO_WM_BEAUTIFY_FLAG" val="#wm#"/>
  <p:tag name="KSO_WM_TAG_VERSION" val="1.0"/>
  <p:tag name="KSO_WM_CHIP_GROUPID" val="614db707ffb8e1d28d9db084"/>
  <p:tag name="KSO_WM_CHIP_XID" val="617a7e68004054b232b8a35f"/>
  <p:tag name="KSO_WM_UNIT_DEC_AREA_ID" val="360d4737dade4fd4933bc48e1cee0ac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dc1976f1a252405e95f23300c6eda7e6"/>
</p:tagLst>
</file>

<file path=ppt/tags/tag13.xml><?xml version="1.0" encoding="utf-8"?>
<p:tagLst xmlns:a="http://schemas.openxmlformats.org/drawingml/2006/main" xmlns:r="http://schemas.openxmlformats.org/officeDocument/2006/relationships" xmlns:p="http://schemas.openxmlformats.org/presentationml/2006/main">
  <p:tag name="KSO_WM_UNIT_SUBTYPE" val="v"/>
  <p:tag name="KSO_WM_TEMPLATE_CATEGORY" val="chip"/>
  <p:tag name="KSO_WM_TEMPLATE_INDEX" val="20220550"/>
  <p:tag name="KSO_WM_UNIT_TYPE" val="i"/>
  <p:tag name="KSO_WM_UNIT_INDEX" val="1"/>
  <p:tag name="KSO_WM_UNIT_ID" val="chip20220550_2*i*1"/>
  <p:tag name="KSO_WM_BEAUTIFY_FLAG" val="#wm#"/>
  <p:tag name="KSO_WM_TAG_VERSION" val="1.0"/>
  <p:tag name="KSO_WM_CHIP_GROUPID" val="614db707ffb8e1d28d9db084"/>
  <p:tag name="KSO_WM_CHIP_XID" val="617a7e68004054b232b8a33c"/>
  <p:tag name="KSO_WM_UNIT_DEC_AREA_ID" val="d9a8b2d014dc4723a579921f58374f3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dad2f2d790214c6c836610d92d12179b"/>
</p:tagLst>
</file>

<file path=ppt/tags/tag14.xml><?xml version="1.0" encoding="utf-8"?>
<p:tagLst xmlns:a="http://schemas.openxmlformats.org/drawingml/2006/main" xmlns:r="http://schemas.openxmlformats.org/officeDocument/2006/relationships" xmlns:p="http://schemas.openxmlformats.org/presentationml/2006/main">
  <p:tag name="KSO_WM_UNIT_SUBTYPE" val="v"/>
  <p:tag name="KSO_WM_TEMPLATE_CATEGORY" val="chip"/>
  <p:tag name="KSO_WM_TEMPLATE_INDEX" val="20220550"/>
  <p:tag name="KSO_WM_UNIT_TYPE" val="i"/>
  <p:tag name="KSO_WM_UNIT_INDEX" val="1"/>
  <p:tag name="KSO_WM_UNIT_ID" val="chip20220550_4*i*1"/>
  <p:tag name="KSO_WM_BEAUTIFY_FLAG" val="#wm#"/>
  <p:tag name="KSO_WM_TAG_VERSION" val="1.0"/>
  <p:tag name="KSO_WM_CHIP_GROUPID" val="614db707ffb8e1d28d9db084"/>
  <p:tag name="KSO_WM_CHIP_XID" val="617a7e68004054b232b8a35f"/>
  <p:tag name="KSO_WM_UNIT_DEC_AREA_ID" val="360d4737dade4fd4933bc48e1cee0ac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dc1976f1a252405e95f23300c6eda7e6"/>
</p:tagLst>
</file>

<file path=ppt/tags/tag15.xml><?xml version="1.0" encoding="utf-8"?>
<p:tagLst xmlns:a="http://schemas.openxmlformats.org/drawingml/2006/main" xmlns:r="http://schemas.openxmlformats.org/officeDocument/2006/relationships" xmlns:p="http://schemas.openxmlformats.org/presentationml/2006/main">
  <p:tag name="KSO_WM_UNIT_SUBTYPE" val="v"/>
  <p:tag name="KSO_WM_TEMPLATE_CATEGORY" val="chip"/>
  <p:tag name="KSO_WM_TEMPLATE_INDEX" val="20220550"/>
  <p:tag name="KSO_WM_UNIT_TYPE" val="i"/>
  <p:tag name="KSO_WM_UNIT_INDEX" val="1"/>
  <p:tag name="KSO_WM_UNIT_ID" val="chip20220550_4*i*1"/>
  <p:tag name="KSO_WM_BEAUTIFY_FLAG" val="#wm#"/>
  <p:tag name="KSO_WM_TAG_VERSION" val="1.0"/>
  <p:tag name="KSO_WM_CHIP_GROUPID" val="614db707ffb8e1d28d9db084"/>
  <p:tag name="KSO_WM_CHIP_XID" val="617a7e68004054b232b8a35f"/>
  <p:tag name="KSO_WM_UNIT_DEC_AREA_ID" val="360d4737dade4fd4933bc48e1cee0ac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dc1976f1a252405e95f23300c6eda7e6"/>
</p:tagLst>
</file>

<file path=ppt/tags/tag16.xml><?xml version="1.0" encoding="utf-8"?>
<p:tagLst xmlns:a="http://schemas.openxmlformats.org/drawingml/2006/main" xmlns:r="http://schemas.openxmlformats.org/officeDocument/2006/relationships" xmlns:p="http://schemas.openxmlformats.org/presentationml/2006/main">
  <p:tag name="KSO_WM_UNIT_SUBTYPE" val="v"/>
  <p:tag name="KSO_WM_TEMPLATE_CATEGORY" val="chip"/>
  <p:tag name="KSO_WM_TEMPLATE_INDEX" val="20220550"/>
  <p:tag name="KSO_WM_UNIT_TYPE" val="i"/>
  <p:tag name="KSO_WM_UNIT_INDEX" val="1"/>
  <p:tag name="KSO_WM_UNIT_ID" val="chip20220550_4*i*1"/>
  <p:tag name="KSO_WM_BEAUTIFY_FLAG" val="#wm#"/>
  <p:tag name="KSO_WM_TAG_VERSION" val="1.0"/>
  <p:tag name="KSO_WM_CHIP_GROUPID" val="614db707ffb8e1d28d9db084"/>
  <p:tag name="KSO_WM_CHIP_XID" val="617a7e68004054b232b8a35f"/>
  <p:tag name="KSO_WM_UNIT_DEC_AREA_ID" val="360d4737dade4fd4933bc48e1cee0ac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dc1976f1a252405e95f23300c6eda7e6"/>
</p:tagLst>
</file>

<file path=ppt/tags/tag17.xml><?xml version="1.0" encoding="utf-8"?>
<p:tagLst xmlns:a="http://schemas.openxmlformats.org/drawingml/2006/main" xmlns:r="http://schemas.openxmlformats.org/officeDocument/2006/relationships" xmlns:p="http://schemas.openxmlformats.org/presentationml/2006/main">
  <p:tag name="KSO_WM_UNIT_SUBTYPE" val="v"/>
  <p:tag name="KSO_WM_TEMPLATE_CATEGORY" val="chip"/>
  <p:tag name="KSO_WM_TEMPLATE_INDEX" val="20220550"/>
  <p:tag name="KSO_WM_UNIT_TYPE" val="i"/>
  <p:tag name="KSO_WM_UNIT_INDEX" val="1"/>
  <p:tag name="KSO_WM_UNIT_ID" val="chip20220550_5*i*1"/>
  <p:tag name="KSO_WM_BEAUTIFY_FLAG" val="#wm#"/>
  <p:tag name="KSO_WM_TAG_VERSION" val="1.0"/>
  <p:tag name="KSO_WM_CHIP_GROUPID" val="614db707ffb8e1d28d9db084"/>
  <p:tag name="KSO_WM_CHIP_XID" val="617a7e68004054b232b8a34e"/>
  <p:tag name="KSO_WM_UNIT_DEC_AREA_ID" val="b3d6b48cdd934770ad85b1b958a1951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d8025a33c57648fc90e72e5e97ed25d7"/>
</p:tagLst>
</file>

<file path=ppt/tags/tag18.xml><?xml version="1.0" encoding="utf-8"?>
<p:tagLst xmlns:a="http://schemas.openxmlformats.org/drawingml/2006/main" xmlns:r="http://schemas.openxmlformats.org/officeDocument/2006/relationships" xmlns:p="http://schemas.openxmlformats.org/presentationml/2006/main">
  <p:tag name="KSO_WM_UNIT_DEFAULT_FONT" val="88;96;2"/>
  <p:tag name="KSO_WM_UNIT_BLOCK" val="0"/>
  <p:tag name="KSO_WM_UNIT_DEC_AREA_ID" val="875a84b4bd754770b1f1e755e52f427f"/>
  <p:tag name="KSO_WM_UNIT_ISCONTENTSTITLE" val="0"/>
  <p:tag name="KSO_WM_UNIT_ISNUMDGMTITLE" val="0"/>
  <p:tag name="KSO_WM_UNIT_PRESET_TEXT" val="感谢观看"/>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20550_1*a*1"/>
  <p:tag name="KSO_WM_TEMPLATE_CATEGORY" val="custom"/>
  <p:tag name="KSO_WM_TEMPLATE_INDEX" val="20220550"/>
  <p:tag name="KSO_WM_UNIT_LAYERLEVEL" val="1"/>
  <p:tag name="KSO_WM_TAG_VERSION" val="1.0"/>
  <p:tag name="KSO_WM_BEAUTIFY_FLAG" val="#wm#"/>
  <p:tag name="KSO_WM_CHIP_GROUPID" val="6168e227256448775aa5fe93"/>
  <p:tag name="KSO_WM_CHIP_XID" val="6168e227256448775aa5fe90"/>
  <p:tag name="KSO_WM_CHIP_FILLAREA_FILL_RULE" val="{&quot;fill_align&quot;:&quot;cm&quot;,&quot;fill_mode&quot;:&quot;adaptive&quot;,&quot;sacle_strategy&quot;:&quot;smart&quot;}"/>
  <p:tag name="KSO_WM_ASSEMBLE_CHIP_INDEX" val="6bb52420ae4947e3949ecd3009e464ac"/>
  <p:tag name="KSO_WM_UNIT_TEXT_FILL_FORE_SCHEMECOLOR_INDEX_BRIGHTNESS" val="0"/>
  <p:tag name="KSO_WM_UNIT_TEXT_FILL_FORE_SCHEMECOLOR_INDEX" val="13"/>
  <p:tag name="KSO_WM_UNIT_TEXT_FILL_TYPE" val="1"/>
  <p:tag name="KSO_WM_TEMPLATE_ASSEMBLE_XID" val="617a7f6b004054b232b8abb9"/>
  <p:tag name="KSO_WM_TEMPLATE_ASSEMBLE_GROUPID" val="614db707ffb8e1d28d9db084"/>
</p:tagLst>
</file>

<file path=ppt/tags/tag19.xml><?xml version="1.0" encoding="utf-8"?>
<p:tagLst xmlns:a="http://schemas.openxmlformats.org/drawingml/2006/main" xmlns:r="http://schemas.openxmlformats.org/officeDocument/2006/relationships" xmlns:p="http://schemas.openxmlformats.org/presentationml/2006/main">
  <p:tag name="KSO_WM_UNIT_DEFAULT_FONT" val="24;26;2"/>
  <p:tag name="KSO_WM_UNIT_BLOCK" val="0"/>
  <p:tag name="KSO_WM_UNIT_DEC_AREA_ID" val="2b127da5aed3476a87893d5931c25498"/>
  <p:tag name="KSO_WM_UNIT_ISCONTENTSTITLE" val="0"/>
  <p:tag name="KSO_WM_UNIT_ISNUMDGMTITLE" val="0"/>
  <p:tag name="KSO_WM_UNIT_PRESET_TEXT" val="CLICK TO ADD TITLE"/>
  <p:tag name="KSO_WM_UNIT_NOCLEAR" val="0"/>
  <p:tag name="KSO_WM_UNIT_VALUE" val="25"/>
  <p:tag name="KSO_WM_UNIT_HIGHLIGHT" val="0"/>
  <p:tag name="KSO_WM_UNIT_COMPATIBLE" val="0"/>
  <p:tag name="KSO_WM_UNIT_DIAGRAM_ISNUMVISUAL" val="0"/>
  <p:tag name="KSO_WM_UNIT_DIAGRAM_ISREFERUNIT" val="0"/>
  <p:tag name="KSO_WM_UNIT_TYPE" val="b"/>
  <p:tag name="KSO_WM_UNIT_INDEX" val="1"/>
  <p:tag name="KSO_WM_UNIT_ID" val="custom20220550_1*b*1"/>
  <p:tag name="KSO_WM_TEMPLATE_CATEGORY" val="custom"/>
  <p:tag name="KSO_WM_TEMPLATE_INDEX" val="20220550"/>
  <p:tag name="KSO_WM_UNIT_LAYERLEVEL" val="1"/>
  <p:tag name="KSO_WM_TAG_VERSION" val="1.0"/>
  <p:tag name="KSO_WM_BEAUTIFY_FLAG" val="#wm#"/>
  <p:tag name="KSO_WM_CHIP_GROUPID" val="6168e227256448775aa5fe93"/>
  <p:tag name="KSO_WM_CHIP_XID" val="6168e227256448775aa5fe90"/>
  <p:tag name="KSO_WM_CHIP_FILLAREA_FILL_RULE" val="{&quot;fill_align&quot;:&quot;cm&quot;,&quot;fill_mode&quot;:&quot;adaptive&quot;,&quot;sacle_strategy&quot;:&quot;smart&quot;}"/>
  <p:tag name="KSO_WM_ASSEMBLE_CHIP_INDEX" val="6bb52420ae4947e3949ecd3009e464ac"/>
  <p:tag name="KSO_WM_UNIT_TEXT_FILL_FORE_SCHEMECOLOR_INDEX_BRIGHTNESS" val="0"/>
  <p:tag name="KSO_WM_UNIT_TEXT_FILL_FORE_SCHEMECOLOR_INDEX" val="13"/>
  <p:tag name="KSO_WM_UNIT_TEXT_FILL_TYPE" val="1"/>
  <p:tag name="KSO_WM_TEMPLATE_ASSEMBLE_XID" val="617a7f6b004054b232b8abb9"/>
  <p:tag name="KSO_WM_TEMPLATE_ASSEMBLE_GROUPID" val="614db707ffb8e1d28d9db084"/>
</p:tagLst>
</file>

<file path=ppt/tags/tag20.xml><?xml version="1.0" encoding="utf-8"?>
<p:tagLst xmlns:a="http://schemas.openxmlformats.org/drawingml/2006/main" xmlns:r="http://schemas.openxmlformats.org/officeDocument/2006/relationships" xmlns:p="http://schemas.openxmlformats.org/presentationml/2006/main">
  <p:tag name="KSO_WM_UNIT_SUBTYPE" val="v"/>
  <p:tag name="KSO_WM_TEMPLATE_CATEGORY" val="chip"/>
  <p:tag name="KSO_WM_TEMPLATE_INDEX" val="20220550"/>
  <p:tag name="KSO_WM_UNIT_TYPE" val="i"/>
  <p:tag name="KSO_WM_UNIT_INDEX" val="1"/>
  <p:tag name="KSO_WM_UNIT_ID" val="chip20220550_4*i*1"/>
  <p:tag name="KSO_WM_BEAUTIFY_FLAG" val="#wm#"/>
  <p:tag name="KSO_WM_TAG_VERSION" val="1.0"/>
  <p:tag name="KSO_WM_CHIP_GROUPID" val="614db707ffb8e1d28d9db084"/>
  <p:tag name="KSO_WM_CHIP_XID" val="617a7e68004054b232b8a35f"/>
  <p:tag name="KSO_WM_UNIT_DEC_AREA_ID" val="360d4737dade4fd4933bc48e1cee0ac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dc1976f1a252405e95f23300c6eda7e6"/>
  <p:tag name="KSO_WM_SLIDE_BACKGROUND_TYPE" val="general"/>
</p:tagLst>
</file>

<file path=ppt/tags/tag21.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22.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23.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24.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25.xml><?xml version="1.0" encoding="utf-8"?>
<p:tagLst xmlns:a="http://schemas.openxmlformats.org/drawingml/2006/main" xmlns:r="http://schemas.openxmlformats.org/officeDocument/2006/relationships" xmlns:p="http://schemas.openxmlformats.org/presentationml/2006/main">
  <p:tag name="KSO_WM_UNIT_SUBTYPE" val="v"/>
  <p:tag name="KSO_WM_TEMPLATE_CATEGORY" val="chip"/>
  <p:tag name="KSO_WM_TEMPLATE_INDEX" val="20220550"/>
  <p:tag name="KSO_WM_UNIT_TYPE" val="i"/>
  <p:tag name="KSO_WM_UNIT_INDEX" val="1"/>
  <p:tag name="KSO_WM_UNIT_ID" val="chip20220550_4*i*1"/>
  <p:tag name="KSO_WM_BEAUTIFY_FLAG" val="#wm#"/>
  <p:tag name="KSO_WM_TAG_VERSION" val="1.0"/>
  <p:tag name="KSO_WM_CHIP_GROUPID" val="614db707ffb8e1d28d9db084"/>
  <p:tag name="KSO_WM_CHIP_XID" val="617a7e68004054b232b8a35f"/>
  <p:tag name="KSO_WM_UNIT_DEC_AREA_ID" val="b9f3424a44af4e06b87b3592e4f930ac"/>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0033b47b4c5c41fb9a2c2aee4528e066"/>
  <p:tag name="KSO_WM_SLIDE_BACKGROUND_TYPE" val="frame"/>
</p:tagLst>
</file>

<file path=ppt/tags/tag26.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bg20220286_2*i*1"/>
  <p:tag name="KSO_WM_UNIT_LAYERLEVEL" val="1"/>
  <p:tag name="KSO_WM_TAG_VERSION" val="1.0"/>
  <p:tag name="KSO_WM_BEAUTIFY_FLAG" val="#wm#"/>
  <p:tag name="KSO_WM_UNIT_BK_DARK_LIGHT" val="2"/>
  <p:tag name="KSO_WM_UNIT_SUBTYPE" val="h"/>
  <p:tag name="KSO_WM_UNIT_TYPE" val="i"/>
  <p:tag name="KSO_WM_UNIT_INDEX" val="1"/>
  <p:tag name="KSO_WM_TEMPLATE_CATEGORY" val="bg"/>
  <p:tag name="KSO_WM_TEMPLATE_INDEX" val="20220286"/>
  <p:tag name="KSO_WM_CHIP_GROUPID" val="612f6a61c37455bdf62a9584"/>
  <p:tag name="KSO_WM_CHIP_XID" val="612f6a61c37455bdf62a9586"/>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Lst>
</file>

<file path=ppt/tags/tag27.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28.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29.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30.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31.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32.xml><?xml version="1.0" encoding="utf-8"?>
<p:tagLst xmlns:a="http://schemas.openxmlformats.org/drawingml/2006/main" xmlns:r="http://schemas.openxmlformats.org/officeDocument/2006/relationships" xmlns:p="http://schemas.openxmlformats.org/presentationml/2006/main">
  <p:tag name="KSO_WM_UNIT_SUBTYPE" val="v"/>
  <p:tag name="KSO_WM_TEMPLATE_CATEGORY" val="chip"/>
  <p:tag name="KSO_WM_TEMPLATE_INDEX" val="20220550"/>
  <p:tag name="KSO_WM_UNIT_TYPE" val="i"/>
  <p:tag name="KSO_WM_UNIT_INDEX" val="1"/>
  <p:tag name="KSO_WM_UNIT_ID" val="chip20220550_4*i*1"/>
  <p:tag name="KSO_WM_BEAUTIFY_FLAG" val="#wm#"/>
  <p:tag name="KSO_WM_TAG_VERSION" val="1.0"/>
  <p:tag name="KSO_WM_CHIP_GROUPID" val="614db707ffb8e1d28d9db084"/>
  <p:tag name="KSO_WM_CHIP_XID" val="617a7e68004054b232b8a35f"/>
  <p:tag name="KSO_WM_UNIT_DEC_AREA_ID" val="dd3fd0c8f86046d08cf4d7f084503d5e"/>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c55ea74ded51412594fd3c4371abac21"/>
  <p:tag name="KSO_WM_SLIDE_BACKGROUND_TYPE" val="leftRight"/>
</p:tagLst>
</file>

<file path=ppt/tags/tag33.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bg20220286_3*i*1"/>
  <p:tag name="KSO_WM_UNIT_LAYERLEVEL" val="1"/>
  <p:tag name="KSO_WM_TAG_VERSION" val="1.0"/>
  <p:tag name="KSO_WM_BEAUTIFY_FLAG" val="#wm#"/>
  <p:tag name="KSO_WM_UNIT_SUBTYPE" val="h"/>
  <p:tag name="KSO_WM_UNIT_TYPE" val="i"/>
  <p:tag name="KSO_WM_UNIT_INDEX" val="1"/>
  <p:tag name="KSO_WM_UNIT_BK_DARK_LIGHT" val="2"/>
  <p:tag name="KSO_WM_TEMPLATE_CATEGORY" val="bg"/>
  <p:tag name="KSO_WM_TEMPLATE_INDEX" val="20220286"/>
  <p:tag name="KSO_WM_CHIP_GROUPID" val="612f6a61c37455bdf62a9584"/>
  <p:tag name="KSO_WM_CHIP_XID" val="612f6a61c37455bdf62a9587"/>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34.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35.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36.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37.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38.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39.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40.xml><?xml version="1.0" encoding="utf-8"?>
<p:tagLst xmlns:a="http://schemas.openxmlformats.org/drawingml/2006/main" xmlns:r="http://schemas.openxmlformats.org/officeDocument/2006/relationships" xmlns:p="http://schemas.openxmlformats.org/presentationml/2006/main">
  <p:tag name="KSO_WM_UNIT_SUBTYPE" val="v"/>
  <p:tag name="KSO_WM_TEMPLATE_CATEGORY" val="chip"/>
  <p:tag name="KSO_WM_TEMPLATE_INDEX" val="20220550"/>
  <p:tag name="KSO_WM_UNIT_TYPE" val="i"/>
  <p:tag name="KSO_WM_UNIT_INDEX" val="1"/>
  <p:tag name="KSO_WM_UNIT_ID" val="chip20220550_4*i*1"/>
  <p:tag name="KSO_WM_BEAUTIFY_FLAG" val="#wm#"/>
  <p:tag name="KSO_WM_TAG_VERSION" val="1.0"/>
  <p:tag name="KSO_WM_CHIP_GROUPID" val="614db707ffb8e1d28d9db084"/>
  <p:tag name="KSO_WM_CHIP_XID" val="617a7e68004054b232b8a35f"/>
  <p:tag name="KSO_WM_UNIT_DEC_AREA_ID" val="9993a8dfe3144e6aabbf7b68ee25c01f"/>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2fbbfe257e864341a936f238afd96c7f"/>
  <p:tag name="KSO_WM_SLIDE_BACKGROUND_TYPE" val="topBottom"/>
</p:tagLst>
</file>

<file path=ppt/tags/tag41.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bg20220286_4*i*1"/>
  <p:tag name="KSO_WM_UNIT_LAYERLEVEL" val="1"/>
  <p:tag name="KSO_WM_TAG_VERSION" val="1.0"/>
  <p:tag name="KSO_WM_BEAUTIFY_FLAG" val="#wm#"/>
  <p:tag name="KSO_WM_UNIT_SUBTYPE" val="h"/>
  <p:tag name="KSO_WM_UNIT_TYPE" val="i"/>
  <p:tag name="KSO_WM_UNIT_INDEX" val="1"/>
  <p:tag name="KSO_WM_UNIT_BK_DARK_LIGHT" val="2"/>
  <p:tag name="KSO_WM_TEMPLATE_CATEGORY" val="bg"/>
  <p:tag name="KSO_WM_TEMPLATE_INDEX" val="20220286"/>
  <p:tag name="KSO_WM_CHIP_GROUPID" val="612f6a61c37455bdf62a9584"/>
  <p:tag name="KSO_WM_CHIP_XID" val="612f6a61c37455bdf62a9588"/>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42.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43.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44.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45.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46.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47.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48.xml><?xml version="1.0" encoding="utf-8"?>
<p:tagLst xmlns:a="http://schemas.openxmlformats.org/drawingml/2006/main" xmlns:r="http://schemas.openxmlformats.org/officeDocument/2006/relationships" xmlns:p="http://schemas.openxmlformats.org/presentationml/2006/main">
  <p:tag name="KSO_WM_UNIT_SUBTYPE" val="v"/>
  <p:tag name="KSO_WM_TEMPLATE_CATEGORY" val="chip"/>
  <p:tag name="KSO_WM_TEMPLATE_INDEX" val="20220550"/>
  <p:tag name="KSO_WM_UNIT_TYPE" val="i"/>
  <p:tag name="KSO_WM_UNIT_INDEX" val="1"/>
  <p:tag name="KSO_WM_UNIT_ID" val="chip20220550_4*i*1"/>
  <p:tag name="KSO_WM_BEAUTIFY_FLAG" val="#wm#"/>
  <p:tag name="KSO_WM_TAG_VERSION" val="1.0"/>
  <p:tag name="KSO_WM_CHIP_GROUPID" val="614db707ffb8e1d28d9db084"/>
  <p:tag name="KSO_WM_CHIP_XID" val="617a7e68004054b232b8a35f"/>
  <p:tag name="KSO_WM_UNIT_DEC_AREA_ID" val="e7b3167b200e43b2891d62629da4e987"/>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8e4289feb8e947caaab5775e59d34bef"/>
  <p:tag name="KSO_WM_SLIDE_BACKGROUND_TYPE" val="bottomTop"/>
</p:tagLst>
</file>

<file path=ppt/tags/tag49.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bg20220286_5*i*1"/>
  <p:tag name="KSO_WM_UNIT_LAYERLEVEL" val="1"/>
  <p:tag name="KSO_WM_TAG_VERSION" val="1.0"/>
  <p:tag name="KSO_WM_BEAUTIFY_FLAG" val="#wm#"/>
  <p:tag name="KSO_WM_UNIT_SUBTYPE" val="h"/>
  <p:tag name="KSO_WM_UNIT_TYPE" val="i"/>
  <p:tag name="KSO_WM_UNIT_INDEX" val="1"/>
  <p:tag name="KSO_WM_UNIT_BK_DARK_LIGHT" val="2"/>
  <p:tag name="KSO_WM_TEMPLATE_CATEGORY" val="bg"/>
  <p:tag name="KSO_WM_TEMPLATE_INDEX" val="20220286"/>
  <p:tag name="KSO_WM_CHIP_GROUPID" val="612f6a61c37455bdf62a9584"/>
  <p:tag name="KSO_WM_CHIP_XID" val="612f6a61c37455bdf62a9589"/>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50.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51.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52.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53.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54.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55.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56.xml><?xml version="1.0" encoding="utf-8"?>
<p:tagLst xmlns:a="http://schemas.openxmlformats.org/drawingml/2006/main" xmlns:r="http://schemas.openxmlformats.org/officeDocument/2006/relationships" xmlns:p="http://schemas.openxmlformats.org/presentationml/2006/main">
  <p:tag name="KSO_WM_UNIT_SUBTYPE" val="v"/>
  <p:tag name="KSO_WM_TEMPLATE_CATEGORY" val="chip"/>
  <p:tag name="KSO_WM_TEMPLATE_INDEX" val="20220550"/>
  <p:tag name="KSO_WM_UNIT_TYPE" val="i"/>
  <p:tag name="KSO_WM_UNIT_INDEX" val="1"/>
  <p:tag name="KSO_WM_UNIT_ID" val="chip20220550_4*i*1"/>
  <p:tag name="KSO_WM_BEAUTIFY_FLAG" val="#wm#"/>
  <p:tag name="KSO_WM_TAG_VERSION" val="1.0"/>
  <p:tag name="KSO_WM_CHIP_GROUPID" val="614db707ffb8e1d28d9db084"/>
  <p:tag name="KSO_WM_CHIP_XID" val="617a7e68004054b232b8a35f"/>
  <p:tag name="KSO_WM_UNIT_DEC_AREA_ID" val="3f4097f21c944ee4a2013b214f6277e1"/>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ce75adda34b34a5e81339545febe8472"/>
  <p:tag name="KSO_WM_SLIDE_BACKGROUND_TYPE" val="navigation"/>
</p:tagLst>
</file>

<file path=ppt/tags/tag57.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bg20220286_6*i*1"/>
  <p:tag name="KSO_WM_UNIT_LAYERLEVEL" val="1"/>
  <p:tag name="KSO_WM_TAG_VERSION" val="1.0"/>
  <p:tag name="KSO_WM_BEAUTIFY_FLAG" val="#wm#"/>
  <p:tag name="KSO_WM_UNIT_SUBTYPE" val="h"/>
  <p:tag name="KSO_WM_UNIT_TYPE" val="i"/>
  <p:tag name="KSO_WM_UNIT_INDEX" val="1"/>
  <p:tag name="KSO_WM_UNIT_BK_DARK_LIGHT" val="2"/>
  <p:tag name="KSO_WM_TEMPLATE_CATEGORY" val="bg"/>
  <p:tag name="KSO_WM_TEMPLATE_INDEX" val="20220286"/>
  <p:tag name="KSO_WM_CHIP_GROUPID" val="612f6a61c37455bdf62a9584"/>
  <p:tag name="KSO_WM_CHIP_XID" val="612f6a61c37455bdf62a958a"/>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58.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59.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60.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61.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62.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63.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64.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65.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66.xml><?xml version="1.0" encoding="utf-8"?>
<p:tagLst xmlns:a="http://schemas.openxmlformats.org/drawingml/2006/main" xmlns:r="http://schemas.openxmlformats.org/officeDocument/2006/relationships" xmlns:p="http://schemas.openxmlformats.org/presentationml/2006/main">
  <p:tag name="KSO_WM_UNIT_SUBTYPE" val="v"/>
  <p:tag name="KSO_WM_TEMPLATE_CATEGORY" val="chip"/>
  <p:tag name="KSO_WM_TEMPLATE_INDEX" val="20220550"/>
  <p:tag name="KSO_WM_UNIT_TYPE" val="i"/>
  <p:tag name="KSO_WM_UNIT_INDEX" val="1"/>
  <p:tag name="KSO_WM_UNIT_ID" val="chip20220550_4*i*1"/>
  <p:tag name="KSO_WM_BEAUTIFY_FLAG" val="#wm#"/>
  <p:tag name="KSO_WM_TAG_VERSION" val="1.0"/>
  <p:tag name="KSO_WM_CHIP_GROUPID" val="614db707ffb8e1d28d9db084"/>
  <p:tag name="KSO_WM_CHIP_XID" val="617a7e68004054b232b8a35f"/>
  <p:tag name="KSO_WM_UNIT_DEC_AREA_ID" val="e62ff0859b524ae1a48faff2b022619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9b4454e67b79451daf2e4aa173b230d5"/>
  <p:tag name="KSO_WM_SLIDE_BACKGROUND_TYPE" val="belt"/>
</p:tagLst>
</file>

<file path=ppt/tags/tag67.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bg20220286_7*i*1"/>
  <p:tag name="KSO_WM_UNIT_LAYERLEVEL" val="1"/>
  <p:tag name="KSO_WM_TAG_VERSION" val="1.0"/>
  <p:tag name="KSO_WM_BEAUTIFY_FLAG" val="#wm#"/>
  <p:tag name="KSO_WM_UNIT_SUBTYPE" val="h"/>
  <p:tag name="KSO_WM_UNIT_TYPE" val="i"/>
  <p:tag name="KSO_WM_UNIT_INDEX" val="1"/>
  <p:tag name="KSO_WM_UNIT_BK_DARK_LIGHT" val="2"/>
  <p:tag name="KSO_WM_TEMPLATE_CATEGORY" val="bg"/>
  <p:tag name="KSO_WM_TEMPLATE_INDEX" val="20220286"/>
  <p:tag name="KSO_WM_CHIP_GROUPID" val="612f6a61c37455bdf62a9584"/>
  <p:tag name="KSO_WM_CHIP_XID" val="612f6a61c37455bdf62a958b"/>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68.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69.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70.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71.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72.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73.xml><?xml version="1.0" encoding="utf-8"?>
<p:tagLst xmlns:a="http://schemas.openxmlformats.org/drawingml/2006/main" xmlns:r="http://schemas.openxmlformats.org/officeDocument/2006/relationships" xmlns:p="http://schemas.openxmlformats.org/presentationml/2006/main">
  <p:tag name="KSO_WM_SLIDE_ID" val="custom20220550_4"/>
  <p:tag name="KSO_WM_TEMPLATE_SUBCATEGORY" val="21"/>
  <p:tag name="KSO_WM_TEMPLATE_MASTER_TYPE" val="1"/>
  <p:tag name="KSO_WM_TEMPLATE_COLOR_TYPE" val="1"/>
  <p:tag name="KSO_WM_SLIDE_ITEM_CNT" val="4"/>
  <p:tag name="KSO_WM_SLIDE_INDEX" val="4"/>
  <p:tag name="KSO_WM_TAG_VERSION" val="1.0"/>
  <p:tag name="KSO_WM_BEAUTIFY_FLAG" val="#wm#"/>
  <p:tag name="KSO_WM_TEMPLATE_CATEGORY" val="custom"/>
  <p:tag name="KSO_WM_TEMPLATE_INDEX" val="20220550"/>
  <p:tag name="KSO_WM_SLIDE_LAYOUT" val="a_b_l"/>
  <p:tag name="KSO_WM_SLIDE_LAYOUT_CNT" val="1_1_1"/>
  <p:tag name="KSO_WM_CHIP_INFOS" val="{&quot;type&quot;:0,&quot;layout_type&quot;:&quot;1_NF_C_3&quot;,&quot;layout_feature&quot;:1,&quot;aspect_ratio&quot;:&quot;16:9&quot;,&quot;same_font_size&quot;:false,&quot;diagram&quot;:{&quot;type&quot;:[],&quot;direction&quot;:0,&quot;isSupportDecBetweenItems&quot;:false},&quot;tags&quot;:{&quot;style&quot;:[&quot;全选&quot;,&quot;商务&quot;,&quot;简约&quot;,&quot;文艺清新&quot;,&quot;中国风&quot;,&quot;卡通&quot;,&quot;欧美风&quot;,&quot;黑板风&quot;,&quot;渐变风&quot;,&quot;党政风&quot;]},&quot;slide_type&quot;:[&quot;contents&quot;],&quot;useType&quot;:[&quot;ppt&quot;]}"/>
  <p:tag name="KSO_WM_CHIP_FILLPROP" val="[[{&quot;text_align&quot;:&quot;cm&quot;,&quot;text_direction&quot;:&quot;horizontal&quot;,&quot;support_big_font&quot;:false,&quot;picture_toward&quot;:0,&quot;picture_dockside&quot;:[],&quot;fill_id&quot;:&quot;96eefa8a9f884552bce8fe8b1f51256e&quot;,&quot;fill_align&quot;:&quot;cm&quot;,&quot;chip_types&quot;:[&quot;diagram&quot;,&quot;wordpuzzle&quot;]}]]"/>
  <p:tag name="KSO_WM_CHIP_DECFILLPROP" val="[]"/>
  <p:tag name="KSO_WM_CHIP_XID" val="61309673c37455bdf62aa29f"/>
  <p:tag name="KSO_WM_CHIP_GROUPID" val="61309673c37455bdf62aa29e"/>
  <p:tag name="KSO_WM_SLIDE_BK_DARK_LIGHT" val="2"/>
  <p:tag name="KSO_WM_SLIDE_BACKGROUND_TYPE" val="general"/>
  <p:tag name="KSO_WM_DIAGRAM_GROUP_CODE" val="l1l2-1"/>
  <p:tag name="KSO_WM_SLIDE_DIAGTYPE" val="l"/>
  <p:tag name="KSO_WM_SLIDE_SUPPORT_FEATURE_TYPE" val="0"/>
  <p:tag name="KSO_WM_SLIDE_TYPE" val="contents"/>
  <p:tag name="KSO_WM_CHIP_COLORING" val="2"/>
  <p:tag name="KSO_WM_SLIDE_SUBTYPE" val="diag"/>
  <p:tag name="KSO_WM_TEMPLATE_ASSEMBLE_XID" val="617a7f6c0692455894c27d48"/>
  <p:tag name="KSO_WM_TEMPLATE_ASSEMBLE_GROUPID" val="614db707ffb8e1d28d9db084"/>
</p:tagLst>
</file>

<file path=ppt/tags/tag74.xml><?xml version="1.0" encoding="utf-8"?>
<p:tagLst xmlns:a="http://schemas.openxmlformats.org/drawingml/2006/main" xmlns:r="http://schemas.openxmlformats.org/officeDocument/2006/relationships" xmlns:p="http://schemas.openxmlformats.org/presentationml/2006/main">
  <p:tag name="KSO_WM_UNIT_DEFAULT_FONT" val="88;96;2"/>
  <p:tag name="KSO_WM_UNIT_BLOCK" val="0"/>
  <p:tag name="KSO_WM_UNIT_DEC_AREA_ID" val="022a3dafc7ca45c89b220f58f3fd0a61"/>
  <p:tag name="KSO_WM_UNIT_ISCONTENTSTITLE" val="0"/>
  <p:tag name="KSO_WM_UNIT_ISNUMDGMTITLE" val="0"/>
  <p:tag name="KSO_WM_UNIT_PRESET_TEXT" val="我们的故事"/>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20550_1*a*1"/>
  <p:tag name="KSO_WM_TEMPLATE_CATEGORY" val="custom"/>
  <p:tag name="KSO_WM_TEMPLATE_INDEX" val="20220550"/>
  <p:tag name="KSO_WM_UNIT_LAYERLEVEL" val="1"/>
  <p:tag name="KSO_WM_TAG_VERSION" val="1.0"/>
  <p:tag name="KSO_WM_BEAUTIFY_FLAG" val="#wm#"/>
  <p:tag name="KSO_WM_CHIP_GROUPID" val="6168e227256448775aa5fe93"/>
  <p:tag name="KSO_WM_CHIP_XID" val="6168e227256448775aa5fe90"/>
  <p:tag name="KSO_WM_CHIP_FILLAREA_FILL_RULE" val="{&quot;fill_align&quot;:&quot;cm&quot;,&quot;fill_mode&quot;:&quot;adaptive&quot;,&quot;sacle_strategy&quot;:&quot;smart&quot;}"/>
  <p:tag name="KSO_WM_ASSEMBLE_CHIP_INDEX" val="6f0cfea630574557bf8d85aef1ed270a"/>
  <p:tag name="KSO_WM_UNIT_TEXT_FILL_FORE_SCHEMECOLOR_INDEX_BRIGHTNESS" val="0"/>
  <p:tag name="KSO_WM_UNIT_TEXT_FILL_FORE_SCHEMECOLOR_INDEX" val="13"/>
  <p:tag name="KSO_WM_UNIT_TEXT_FILL_TYPE" val="1"/>
  <p:tag name="KSO_WM_UNIT_SMARTLAYOUT_COMPRESS_INFO" val="{&#10;    &quot;id&quot;: &quot;2021-10-28T18:47:04&quot;,&#10;    &quot;max&quot;: 13.158330159825596,&#10;    &quot;topChanged&quot;: 0&#10;}&#10;"/>
</p:tagLst>
</file>

<file path=ppt/tags/tag75.xml><?xml version="1.0" encoding="utf-8"?>
<p:tagLst xmlns:a="http://schemas.openxmlformats.org/drawingml/2006/main" xmlns:r="http://schemas.openxmlformats.org/officeDocument/2006/relationships" xmlns:p="http://schemas.openxmlformats.org/presentationml/2006/main">
  <p:tag name="KSO_WM_SLIDE_ID" val="custom20220550_4"/>
  <p:tag name="KSO_WM_TEMPLATE_SUBCATEGORY" val="21"/>
  <p:tag name="KSO_WM_TEMPLATE_MASTER_TYPE" val="1"/>
  <p:tag name="KSO_WM_TEMPLATE_COLOR_TYPE" val="1"/>
  <p:tag name="KSO_WM_SLIDE_ITEM_CNT" val="4"/>
  <p:tag name="KSO_WM_SLIDE_INDEX" val="4"/>
  <p:tag name="KSO_WM_TAG_VERSION" val="1.0"/>
  <p:tag name="KSO_WM_BEAUTIFY_FLAG" val="#wm#"/>
  <p:tag name="KSO_WM_TEMPLATE_CATEGORY" val="custom"/>
  <p:tag name="KSO_WM_TEMPLATE_INDEX" val="20220550"/>
  <p:tag name="KSO_WM_SLIDE_LAYOUT" val="a_b_l"/>
  <p:tag name="KSO_WM_SLIDE_LAYOUT_CNT" val="1_1_1"/>
  <p:tag name="KSO_WM_CHIP_INFOS" val="{&quot;type&quot;:0,&quot;layout_type&quot;:&quot;1_NF_C_3&quot;,&quot;layout_feature&quot;:1,&quot;aspect_ratio&quot;:&quot;16:9&quot;,&quot;same_font_size&quot;:false,&quot;diagram&quot;:{&quot;type&quot;:[],&quot;direction&quot;:0,&quot;isSupportDecBetweenItems&quot;:false},&quot;tags&quot;:{&quot;style&quot;:[&quot;全选&quot;,&quot;商务&quot;,&quot;简约&quot;,&quot;文艺清新&quot;,&quot;中国风&quot;,&quot;卡通&quot;,&quot;欧美风&quot;,&quot;黑板风&quot;,&quot;渐变风&quot;,&quot;党政风&quot;]},&quot;slide_type&quot;:[&quot;contents&quot;],&quot;useType&quot;:[&quot;ppt&quot;]}"/>
  <p:tag name="KSO_WM_CHIP_FILLPROP" val="[[{&quot;text_align&quot;:&quot;cm&quot;,&quot;text_direction&quot;:&quot;horizontal&quot;,&quot;support_big_font&quot;:false,&quot;picture_toward&quot;:0,&quot;picture_dockside&quot;:[],&quot;fill_id&quot;:&quot;96eefa8a9f884552bce8fe8b1f51256e&quot;,&quot;fill_align&quot;:&quot;cm&quot;,&quot;chip_types&quot;:[&quot;diagram&quot;,&quot;wordpuzzle&quot;]}]]"/>
  <p:tag name="KSO_WM_CHIP_DECFILLPROP" val="[]"/>
  <p:tag name="KSO_WM_CHIP_XID" val="61309673c37455bdf62aa29f"/>
  <p:tag name="KSO_WM_CHIP_GROUPID" val="61309673c37455bdf62aa29e"/>
  <p:tag name="KSO_WM_SLIDE_BK_DARK_LIGHT" val="2"/>
  <p:tag name="KSO_WM_SLIDE_BACKGROUND_TYPE" val="general"/>
  <p:tag name="KSO_WM_DIAGRAM_GROUP_CODE" val="l1l2-1"/>
  <p:tag name="KSO_WM_SLIDE_DIAGTYPE" val="l"/>
  <p:tag name="KSO_WM_SLIDE_SUPPORT_FEATURE_TYPE" val="0"/>
  <p:tag name="KSO_WM_SLIDE_TYPE" val="contents"/>
  <p:tag name="KSO_WM_CHIP_COLORING" val="2"/>
  <p:tag name="KSO_WM_SLIDE_SUBTYPE" val="diag"/>
  <p:tag name="KSO_WM_TEMPLATE_ASSEMBLE_XID" val="617a7f6c0692455894c27d48"/>
  <p:tag name="KSO_WM_TEMPLATE_ASSEMBLE_GROUPID" val="614db707ffb8e1d28d9db084"/>
</p:tagLst>
</file>

<file path=ppt/tags/tag76.xml><?xml version="1.0" encoding="utf-8"?>
<p:tagLst xmlns:a="http://schemas.openxmlformats.org/drawingml/2006/main" xmlns:r="http://schemas.openxmlformats.org/officeDocument/2006/relationships" xmlns:p="http://schemas.openxmlformats.org/presentationml/2006/main">
  <p:tag name="KSO_WM_UNIT_DEFAULT_FONT" val="88;96;2"/>
  <p:tag name="KSO_WM_UNIT_BLOCK" val="0"/>
  <p:tag name="KSO_WM_UNIT_DEC_AREA_ID" val="022a3dafc7ca45c89b220f58f3fd0a61"/>
  <p:tag name="KSO_WM_UNIT_ISCONTENTSTITLE" val="0"/>
  <p:tag name="KSO_WM_UNIT_ISNUMDGMTITLE" val="0"/>
  <p:tag name="KSO_WM_UNIT_PRESET_TEXT" val="我们的故事"/>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20550_1*a*1"/>
  <p:tag name="KSO_WM_TEMPLATE_CATEGORY" val="custom"/>
  <p:tag name="KSO_WM_TEMPLATE_INDEX" val="20220550"/>
  <p:tag name="KSO_WM_UNIT_LAYERLEVEL" val="1"/>
  <p:tag name="KSO_WM_TAG_VERSION" val="1.0"/>
  <p:tag name="KSO_WM_BEAUTIFY_FLAG" val="#wm#"/>
  <p:tag name="KSO_WM_CHIP_GROUPID" val="6168e227256448775aa5fe93"/>
  <p:tag name="KSO_WM_CHIP_XID" val="6168e227256448775aa5fe90"/>
  <p:tag name="KSO_WM_CHIP_FILLAREA_FILL_RULE" val="{&quot;fill_align&quot;:&quot;cm&quot;,&quot;fill_mode&quot;:&quot;adaptive&quot;,&quot;sacle_strategy&quot;:&quot;smart&quot;}"/>
  <p:tag name="KSO_WM_ASSEMBLE_CHIP_INDEX" val="6f0cfea630574557bf8d85aef1ed270a"/>
  <p:tag name="KSO_WM_UNIT_TEXT_FILL_FORE_SCHEMECOLOR_INDEX_BRIGHTNESS" val="0"/>
  <p:tag name="KSO_WM_UNIT_TEXT_FILL_FORE_SCHEMECOLOR_INDEX" val="13"/>
  <p:tag name="KSO_WM_UNIT_TEXT_FILL_TYPE" val="1"/>
  <p:tag name="KSO_WM_UNIT_SMARTLAYOUT_COMPRESS_INFO" val="{&#10;    &quot;id&quot;: &quot;2021-10-28T18:47:04&quot;,&#10;    &quot;max&quot;: 13.158330159825596,&#10;    &quot;topChanged&quot;: 0&#10;}&#10;"/>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20550"/>
</p:tagLst>
</file>

<file path=ppt/theme/theme1.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
      <a:dk1>
        <a:srgbClr val="000000"/>
      </a:dk1>
      <a:lt1>
        <a:srgbClr val="FFFFFF"/>
      </a:lt1>
      <a:dk2>
        <a:srgbClr val="131313"/>
      </a:dk2>
      <a:lt2>
        <a:srgbClr val="1D1D1D"/>
      </a:lt2>
      <a:accent1>
        <a:srgbClr val="DCB0A7"/>
      </a:accent1>
      <a:accent2>
        <a:srgbClr val="C6B792"/>
      </a:accent2>
      <a:accent3>
        <a:srgbClr val="9ABF9E"/>
      </a:accent3>
      <a:accent4>
        <a:srgbClr val="71C1C4"/>
      </a:accent4>
      <a:accent5>
        <a:srgbClr val="81B8E3"/>
      </a:accent5>
      <a:accent6>
        <a:srgbClr val="C0A6DB"/>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283</Words>
  <Application>Microsoft Office PowerPoint</Application>
  <PresentationFormat>自定义</PresentationFormat>
  <Paragraphs>47</Paragraphs>
  <Slides>14</Slides>
  <Notes>6</Notes>
  <HiddenSlides>0</HiddenSlides>
  <MMClips>0</MMClips>
  <ScaleCrop>false</ScaleCrop>
  <HeadingPairs>
    <vt:vector size="4" baseType="variant">
      <vt:variant>
        <vt:lpstr>主题</vt:lpstr>
      </vt:variant>
      <vt:variant>
        <vt:i4>2</vt:i4>
      </vt:variant>
      <vt:variant>
        <vt:lpstr>幻灯片标题</vt:lpstr>
      </vt:variant>
      <vt:variant>
        <vt:i4>14</vt:i4>
      </vt:variant>
    </vt:vector>
  </HeadingPairs>
  <TitlesOfParts>
    <vt:vector size="16" baseType="lpstr">
      <vt:lpstr>Office 主题</vt:lpstr>
      <vt:lpstr>3_Office 主题​​</vt:lpstr>
      <vt:lpstr>文化市场统计填报 移动端</vt:lpstr>
      <vt:lpstr>移动端下载和安装</vt:lpstr>
      <vt:lpstr>登录移动端，快捷登录</vt:lpstr>
      <vt:lpstr>登录移动端，完成用户主体认证</vt:lpstr>
      <vt:lpstr>认证绑定方式说明</vt:lpstr>
      <vt:lpstr>企业主体认证方式说明</vt:lpstr>
      <vt:lpstr>自主申诉他人占用本单位账号问题</vt:lpstr>
      <vt:lpstr>企业填报（1）</vt:lpstr>
      <vt:lpstr>企业填报（2）</vt:lpstr>
      <vt:lpstr>企业填报（3）</vt:lpstr>
      <vt:lpstr>企业填报（4）极值显示与自动计算</vt:lpstr>
      <vt:lpstr>企业-查看直报审核状态，跟踪直报情况</vt:lpstr>
      <vt:lpstr>文化市场统计填报 联系方式</vt:lpstr>
      <vt:lpstr>幻灯片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全国文化和旅游市场 统计业务培训班</dc:title>
  <dc:creator>ZHL608</dc:creator>
  <cp:lastModifiedBy>Administrator</cp:lastModifiedBy>
  <cp:revision>147</cp:revision>
  <dcterms:created xsi:type="dcterms:W3CDTF">2021-12-09T06:54:00Z</dcterms:created>
  <dcterms:modified xsi:type="dcterms:W3CDTF">2023-01-05T02:11:02Z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F17A5A3B2EA145768F317060CCF66F00</vt:lpwstr>
  </property>
  <property fmtid="{D5CDD505-2E9C-101B-9397-08002B2CF9AE}" pid="3" name="KSOProductBuildVer">
    <vt:lpwstr>2052-11.1.0.12980</vt:lpwstr>
  </property>
</Properties>
</file>